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59"/>
  </p:handoutMasterIdLst>
  <p:sldIdLst>
    <p:sldId id="302" r:id="rId3"/>
    <p:sldId id="306" r:id="rId5"/>
    <p:sldId id="307" r:id="rId6"/>
    <p:sldId id="308" r:id="rId7"/>
    <p:sldId id="313" r:id="rId8"/>
    <p:sldId id="314" r:id="rId9"/>
    <p:sldId id="347" r:id="rId10"/>
    <p:sldId id="319" r:id="rId11"/>
    <p:sldId id="318" r:id="rId12"/>
    <p:sldId id="320" r:id="rId13"/>
    <p:sldId id="321" r:id="rId14"/>
    <p:sldId id="322" r:id="rId15"/>
    <p:sldId id="324" r:id="rId16"/>
    <p:sldId id="326" r:id="rId17"/>
    <p:sldId id="348" r:id="rId18"/>
    <p:sldId id="309" r:id="rId19"/>
    <p:sldId id="371" r:id="rId20"/>
    <p:sldId id="349" r:id="rId21"/>
    <p:sldId id="343" r:id="rId22"/>
    <p:sldId id="310" r:id="rId23"/>
    <p:sldId id="338" r:id="rId24"/>
    <p:sldId id="339" r:id="rId25"/>
    <p:sldId id="340" r:id="rId26"/>
    <p:sldId id="341" r:id="rId27"/>
    <p:sldId id="345" r:id="rId28"/>
    <p:sldId id="342" r:id="rId29"/>
    <p:sldId id="344" r:id="rId30"/>
    <p:sldId id="346" r:id="rId31"/>
    <p:sldId id="350" r:id="rId32"/>
    <p:sldId id="351" r:id="rId33"/>
    <p:sldId id="311" r:id="rId34"/>
    <p:sldId id="352" r:id="rId35"/>
    <p:sldId id="332" r:id="rId36"/>
    <p:sldId id="333" r:id="rId37"/>
    <p:sldId id="353" r:id="rId38"/>
    <p:sldId id="354" r:id="rId39"/>
    <p:sldId id="355" r:id="rId40"/>
    <p:sldId id="316" r:id="rId41"/>
    <p:sldId id="327" r:id="rId42"/>
    <p:sldId id="364" r:id="rId43"/>
    <p:sldId id="365" r:id="rId44"/>
    <p:sldId id="358" r:id="rId45"/>
    <p:sldId id="359" r:id="rId46"/>
    <p:sldId id="360" r:id="rId47"/>
    <p:sldId id="367" r:id="rId48"/>
    <p:sldId id="368" r:id="rId49"/>
    <p:sldId id="315" r:id="rId50"/>
    <p:sldId id="330" r:id="rId51"/>
    <p:sldId id="331" r:id="rId52"/>
    <p:sldId id="336" r:id="rId53"/>
    <p:sldId id="337" r:id="rId54"/>
    <p:sldId id="334" r:id="rId55"/>
    <p:sldId id="335" r:id="rId56"/>
    <p:sldId id="317" r:id="rId57"/>
    <p:sldId id="370" r:id="rId58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毛 宇" initials="毛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47"/>
    <a:srgbClr val="F622D8"/>
    <a:srgbClr val="FEFBF5"/>
    <a:srgbClr val="292C48"/>
    <a:srgbClr val="2C2D39"/>
    <a:srgbClr val="242630"/>
    <a:srgbClr val="2A1F43"/>
    <a:srgbClr val="0C1B43"/>
    <a:srgbClr val="000000"/>
    <a:srgbClr val="1D22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6" autoAdjust="0"/>
    <p:restoredTop sz="90551" autoAdjust="0"/>
  </p:normalViewPr>
  <p:slideViewPr>
    <p:cSldViewPr snapToGrid="0" snapToObjects="1">
      <p:cViewPr varScale="1">
        <p:scale>
          <a:sx n="47" d="100"/>
          <a:sy n="47" d="100"/>
        </p:scale>
        <p:origin x="53" y="8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3" Type="http://schemas.openxmlformats.org/officeDocument/2006/relationships/commentAuthors" Target="commentAuthors.xml"/><Relationship Id="rId62" Type="http://schemas.openxmlformats.org/officeDocument/2006/relationships/tableStyles" Target="tableStyles.xml"/><Relationship Id="rId61" Type="http://schemas.openxmlformats.org/officeDocument/2006/relationships/viewProps" Target="viewProps.xml"/><Relationship Id="rId60" Type="http://schemas.openxmlformats.org/officeDocument/2006/relationships/presProps" Target="presProps.xml"/><Relationship Id="rId6" Type="http://schemas.openxmlformats.org/officeDocument/2006/relationships/slide" Target="slides/slide3.xml"/><Relationship Id="rId59" Type="http://schemas.openxmlformats.org/officeDocument/2006/relationships/handoutMaster" Target="handoutMasters/handoutMaster1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D:\CUHK\Y3T1\ERG3010\ERG3010-Project\Analysis\question3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D:\CUHK\Y3T1\ERG3010\ERG3010-Project\Analysis\question3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file:///D:\CUHK\Y3T1\ERG3010\ERG3010-Project\Analysis\question3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[question3.xlsx]Sheet1!数据透视表1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AVERAGE DESIGN LOAD BY YEAR</a:t>
            </a:r>
            <a:endParaRPr lang="zh-CN" alt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694873451247858"/>
          <c:y val="0.0116310859280526"/>
          <c:w val="0.930512654875214"/>
          <c:h val="0.86282754294992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汇总</c:v>
                </c:pt>
              </c:strCache>
            </c:strRef>
          </c:tx>
          <c:spPr>
            <a:ln w="762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Sheet1!$A$2:$A$14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Sheet1!$B$2:$B$14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629118816"/>
        <c:axId val="629117832"/>
      </c:lineChart>
      <c:catAx>
        <c:axId val="629118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29117832"/>
        <c:crosses val="autoZero"/>
        <c:auto val="1"/>
        <c:lblAlgn val="ctr"/>
        <c:lblOffset val="100"/>
        <c:noMultiLvlLbl val="0"/>
      </c:catAx>
      <c:valAx>
        <c:axId val="629117832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29118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[question3.xlsx]PivotChartTable1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0.0193603294631132"/>
          <c:y val="0.0897306322145213"/>
          <c:w val="0.666737066989028"/>
          <c:h val="0.842893359792351"/>
        </c:manualLayout>
      </c:layout>
      <c:lineChart>
        <c:grouping val="standard"/>
        <c:varyColors val="0"/>
        <c:ser>
          <c:idx val="0"/>
          <c:order val="0"/>
          <c:tx>
            <c:strRef>
              <c:f>0 - AVG_DESIGN_LOAD</c:f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1 - AVG_DESIGN_LOAD</c:f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2 - AVG_DESIGN_LOAD</c:f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3 - AVG_DESIGN_LOAD</c:f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4 - AVG_DESIGN_LOAD</c:f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5 - AVG_DESIGN_LOAD</c:f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2"/>
          <c:order val="12"/>
          <c:tx>
            <c:strRef>
              <c:f>6 - AVG_DESIGN_LOAD</c:f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4"/>
          <c:order val="14"/>
          <c:tx>
            <c:strRef>
              <c:f>7 - AVG_DESIGN_LOAD</c:f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6"/>
          <c:order val="16"/>
          <c:tx>
            <c:strRef>
              <c:f>8 - AVG_DESIGN_LOAD</c:f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8"/>
          <c:order val="18"/>
          <c:tx>
            <c:strRef>
              <c:f>9 - AVG_DESIGN_LOAD</c:f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101600" cap="rnd" cmpd="sng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638957048"/>
        <c:axId val="638956064"/>
      </c:lineChart>
      <c:lineChart>
        <c:grouping val="standard"/>
        <c:varyColors val="0"/>
        <c:ser>
          <c:idx val="1"/>
          <c:order val="1"/>
          <c:tx>
            <c:strRef>
              <c:f>0 - STRUCTURE_KIND_RATIO</c:f>
              <c:strCache>
                <c:ptCount val="1"/>
                <c:pt idx="0">
                  <c:v>0 - STRUCTURE_KIND_RATIO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{0.00598647,0.00247994,0.00142915,0.000855413,0.000498539,0.000581157,0.000251825,0.000301562,0.000311273,0.000396412,0.000701946,0.00200182}</c:f>
              <c:numCache>
                <c:formatCode>General</c:formatCode>
                <c:ptCount val="12"/>
                <c:pt idx="0">
                  <c:v>0.00598647</c:v>
                </c:pt>
                <c:pt idx="1">
                  <c:v>0.00247994</c:v>
                </c:pt>
                <c:pt idx="2">
                  <c:v>0.00142915</c:v>
                </c:pt>
                <c:pt idx="3">
                  <c:v>0.000855413</c:v>
                </c:pt>
                <c:pt idx="4">
                  <c:v>0.000498539</c:v>
                </c:pt>
                <c:pt idx="5">
                  <c:v>0.000581157</c:v>
                </c:pt>
                <c:pt idx="6">
                  <c:v>0.000251825</c:v>
                </c:pt>
                <c:pt idx="7">
                  <c:v>0.000301562</c:v>
                </c:pt>
                <c:pt idx="8">
                  <c:v>0.000311273</c:v>
                </c:pt>
                <c:pt idx="9">
                  <c:v>0.000396412</c:v>
                </c:pt>
                <c:pt idx="10">
                  <c:v>0.000701946</c:v>
                </c:pt>
                <c:pt idx="11">
                  <c:v>0.00200182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1 - STRUCTURE_KIND_RATIO</c:f>
              <c:strCache>
                <c:ptCount val="1"/>
                <c:pt idx="0">
                  <c:v>1 - STRUCTURE_KIND_RATIO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{0.206143,0.372721,0.522356,0.431611,0.400328,0.326703,0.216059,0.194274,0.207597,0.21867,0.220578,0.217184}</c:f>
              <c:numCache>
                <c:formatCode>General</c:formatCode>
                <c:ptCount val="12"/>
                <c:pt idx="0">
                  <c:v>0.206143</c:v>
                </c:pt>
                <c:pt idx="1">
                  <c:v>0.372721</c:v>
                </c:pt>
                <c:pt idx="2">
                  <c:v>0.522356</c:v>
                </c:pt>
                <c:pt idx="3">
                  <c:v>0.431611</c:v>
                </c:pt>
                <c:pt idx="4">
                  <c:v>0.400328</c:v>
                </c:pt>
                <c:pt idx="5">
                  <c:v>0.326703</c:v>
                </c:pt>
                <c:pt idx="6">
                  <c:v>0.216059</c:v>
                </c:pt>
                <c:pt idx="7">
                  <c:v>0.194274</c:v>
                </c:pt>
                <c:pt idx="8">
                  <c:v>0.207597</c:v>
                </c:pt>
                <c:pt idx="9">
                  <c:v>0.21867</c:v>
                </c:pt>
                <c:pt idx="10">
                  <c:v>0.220578</c:v>
                </c:pt>
                <c:pt idx="11">
                  <c:v>0.217184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2 - STRUCTURE_KIND_RATIO</c:f>
              <c:strCache>
                <c:ptCount val="1"/>
                <c:pt idx="0">
                  <c:v>2 - STRUCTURE_KIND_RATIO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{0.0394326,0.07469,0.0994283,0.101312,0.137241,0.16386,0.186214,0.116763,0.11197,0.0929321,0.0784395,0.066658}</c:f>
              <c:numCache>
                <c:formatCode>General</c:formatCode>
                <c:ptCount val="12"/>
                <c:pt idx="0">
                  <c:v>0.0394326</c:v>
                </c:pt>
                <c:pt idx="1">
                  <c:v>0.07469</c:v>
                </c:pt>
                <c:pt idx="2">
                  <c:v>0.0994283</c:v>
                </c:pt>
                <c:pt idx="3">
                  <c:v>0.101312</c:v>
                </c:pt>
                <c:pt idx="4">
                  <c:v>0.137241</c:v>
                </c:pt>
                <c:pt idx="5">
                  <c:v>0.16386</c:v>
                </c:pt>
                <c:pt idx="6">
                  <c:v>0.186214</c:v>
                </c:pt>
                <c:pt idx="7">
                  <c:v>0.116763</c:v>
                </c:pt>
                <c:pt idx="8">
                  <c:v>0.11197</c:v>
                </c:pt>
                <c:pt idx="9">
                  <c:v>0.0929321</c:v>
                </c:pt>
                <c:pt idx="10">
                  <c:v>0.0784395</c:v>
                </c:pt>
                <c:pt idx="11">
                  <c:v>0.066658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3 - STRUCTURE_KIND_RATIO</c:f>
              <c:strCache>
                <c:ptCount val="1"/>
                <c:pt idx="0">
                  <c:v>3 - STRUCTURE_KIND_RATIO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{0.515357,0.421298,0.273836,0.339731,0.302827,0.269948,0.214693,0.196667,0.171434,0.164072,0.153179,0.141739}</c:f>
              <c:numCache>
                <c:formatCode>General</c:formatCode>
                <c:ptCount val="12"/>
                <c:pt idx="0">
                  <c:v>0.515357</c:v>
                </c:pt>
                <c:pt idx="1">
                  <c:v>0.421298</c:v>
                </c:pt>
                <c:pt idx="2">
                  <c:v>0.273836</c:v>
                </c:pt>
                <c:pt idx="3">
                  <c:v>0.339731</c:v>
                </c:pt>
                <c:pt idx="4">
                  <c:v>0.302827</c:v>
                </c:pt>
                <c:pt idx="5">
                  <c:v>0.269948</c:v>
                </c:pt>
                <c:pt idx="6">
                  <c:v>0.214693</c:v>
                </c:pt>
                <c:pt idx="7">
                  <c:v>0.196667</c:v>
                </c:pt>
                <c:pt idx="8">
                  <c:v>0.171434</c:v>
                </c:pt>
                <c:pt idx="9">
                  <c:v>0.164072</c:v>
                </c:pt>
                <c:pt idx="10">
                  <c:v>0.153179</c:v>
                </c:pt>
                <c:pt idx="11">
                  <c:v>0.141739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4 - STRUCTURE_KIND_RATIO</c:f>
              <c:strCache>
                <c:ptCount val="1"/>
                <c:pt idx="0">
                  <c:v>4 -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{0.0253774,0.0195478,0.0221519,0.0361906,0.0682644,0.12306,0.158108,0.155694,0.101131,0.0911857,0.0970947,0.0797088}</c:f>
              <c:numCache>
                <c:formatCode>General</c:formatCode>
                <c:ptCount val="12"/>
                <c:pt idx="0">
                  <c:v>0.0253774</c:v>
                </c:pt>
                <c:pt idx="1">
                  <c:v>0.0195478</c:v>
                </c:pt>
                <c:pt idx="2">
                  <c:v>0.0221519</c:v>
                </c:pt>
                <c:pt idx="3">
                  <c:v>0.0361906</c:v>
                </c:pt>
                <c:pt idx="4">
                  <c:v>0.0682644</c:v>
                </c:pt>
                <c:pt idx="5">
                  <c:v>0.12306</c:v>
                </c:pt>
                <c:pt idx="6">
                  <c:v>0.158108</c:v>
                </c:pt>
                <c:pt idx="7">
                  <c:v>0.155694</c:v>
                </c:pt>
                <c:pt idx="8">
                  <c:v>0.101131</c:v>
                </c:pt>
                <c:pt idx="9">
                  <c:v>0.0911857</c:v>
                </c:pt>
                <c:pt idx="10">
                  <c:v>0.0970947</c:v>
                </c:pt>
                <c:pt idx="11">
                  <c:v>0.0797088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5 - STRUCTURE_KIND_RATIO</c:f>
              <c:strCache>
                <c:ptCount val="1"/>
                <c:pt idx="0">
                  <c:v>5 -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{0.0910984,0.0552881,0.0517048,0.0350281,0.0221494,0.0636367,0.178201,0.249139,0.298978,0.303502,0.321622,0.375822}</c:f>
              <c:numCache>
                <c:formatCode>General</c:formatCode>
                <c:ptCount val="12"/>
                <c:pt idx="0">
                  <c:v>0.0910984</c:v>
                </c:pt>
                <c:pt idx="1">
                  <c:v>0.0552881</c:v>
                </c:pt>
                <c:pt idx="2">
                  <c:v>0.0517048</c:v>
                </c:pt>
                <c:pt idx="3">
                  <c:v>0.0350281</c:v>
                </c:pt>
                <c:pt idx="4">
                  <c:v>0.0221494</c:v>
                </c:pt>
                <c:pt idx="5">
                  <c:v>0.0636367</c:v>
                </c:pt>
                <c:pt idx="6">
                  <c:v>0.178201</c:v>
                </c:pt>
                <c:pt idx="7">
                  <c:v>0.249139</c:v>
                </c:pt>
                <c:pt idx="8">
                  <c:v>0.298978</c:v>
                </c:pt>
                <c:pt idx="9">
                  <c:v>0.303502</c:v>
                </c:pt>
                <c:pt idx="10">
                  <c:v>0.321622</c:v>
                </c:pt>
                <c:pt idx="11">
                  <c:v>0.375822</c:v>
                </c:pt>
              </c:numCache>
            </c:numRef>
          </c:val>
          <c:smooth val="0"/>
        </c:ser>
        <c:ser>
          <c:idx val="13"/>
          <c:order val="13"/>
          <c:tx>
            <c:strRef>
              <c:f>6 - STRUCTURE_KIND_RATIO</c:f>
              <c:strCache>
                <c:ptCount val="1"/>
                <c:pt idx="0">
                  <c:v>6 -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{0.00468506,0.00350109,0.0034708,0.00298298,0.00195855,0.00589082,0.018223,0.0544271,0.0763843,0.099414,0.110848,0.099909}</c:f>
              <c:numCache>
                <c:formatCode>General</c:formatCode>
                <c:ptCount val="12"/>
                <c:pt idx="0">
                  <c:v>0.00468506</c:v>
                </c:pt>
                <c:pt idx="1">
                  <c:v>0.00350109</c:v>
                </c:pt>
                <c:pt idx="2">
                  <c:v>0.0034708</c:v>
                </c:pt>
                <c:pt idx="3">
                  <c:v>0.00298298</c:v>
                </c:pt>
                <c:pt idx="4">
                  <c:v>0.00195855</c:v>
                </c:pt>
                <c:pt idx="5">
                  <c:v>0.00589082</c:v>
                </c:pt>
                <c:pt idx="6">
                  <c:v>0.018223</c:v>
                </c:pt>
                <c:pt idx="7">
                  <c:v>0.0544271</c:v>
                </c:pt>
                <c:pt idx="8">
                  <c:v>0.0763843</c:v>
                </c:pt>
                <c:pt idx="9">
                  <c:v>0.099414</c:v>
                </c:pt>
                <c:pt idx="10">
                  <c:v>0.110848</c:v>
                </c:pt>
                <c:pt idx="11">
                  <c:v>0.099909</c:v>
                </c:pt>
              </c:numCache>
            </c:numRef>
          </c:val>
          <c:smooth val="0"/>
        </c:ser>
        <c:ser>
          <c:idx val="15"/>
          <c:order val="15"/>
          <c:tx>
            <c:strRef>
              <c:f>7 - STRUCTURE_KIND_RATIO</c:f>
              <c:strCache>
                <c:ptCount val="1"/>
                <c:pt idx="0">
                  <c:v>7 -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{0.0542686,0.0182349,0.0165374,0.0428365,0.0612848,0.0443661,0.0260678,0.0271601,0.0269696,0.0247062,0.0108861,0.00766931}</c:f>
              <c:numCache>
                <c:formatCode>General</c:formatCode>
                <c:ptCount val="12"/>
                <c:pt idx="0">
                  <c:v>0.0542686</c:v>
                </c:pt>
                <c:pt idx="1">
                  <c:v>0.0182349</c:v>
                </c:pt>
                <c:pt idx="2">
                  <c:v>0.0165374</c:v>
                </c:pt>
                <c:pt idx="3">
                  <c:v>0.0428365</c:v>
                </c:pt>
                <c:pt idx="4">
                  <c:v>0.0612848</c:v>
                </c:pt>
                <c:pt idx="5">
                  <c:v>0.0443661</c:v>
                </c:pt>
                <c:pt idx="6">
                  <c:v>0.0260678</c:v>
                </c:pt>
                <c:pt idx="7">
                  <c:v>0.0271601</c:v>
                </c:pt>
                <c:pt idx="8">
                  <c:v>0.0269696</c:v>
                </c:pt>
                <c:pt idx="9">
                  <c:v>0.0247062</c:v>
                </c:pt>
                <c:pt idx="10">
                  <c:v>0.0108861</c:v>
                </c:pt>
                <c:pt idx="11">
                  <c:v>0.00766931</c:v>
                </c:pt>
              </c:numCache>
            </c:numRef>
          </c:val>
          <c:smooth val="0"/>
        </c:ser>
        <c:ser>
          <c:idx val="17"/>
          <c:order val="17"/>
          <c:tx>
            <c:strRef>
              <c:f>8 - STRUCTURE_KIND_RATIO</c:f>
              <c:strCache>
                <c:ptCount val="1"/>
                <c:pt idx="0">
                  <c:v>8 -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{0.0461999,0.0269876,0.00745202,0.00875153,0.00448686,0.000515116,7.631e-5,2.9183e-5,2.2233e-5,3.2141e-5,8.3281e-5,7.7992e-5}</c:f>
              <c:numCache>
                <c:formatCode>General</c:formatCode>
                <c:ptCount val="12"/>
                <c:pt idx="0">
                  <c:v>0.0461999</c:v>
                </c:pt>
                <c:pt idx="1">
                  <c:v>0.0269876</c:v>
                </c:pt>
                <c:pt idx="2">
                  <c:v>0.00745202</c:v>
                </c:pt>
                <c:pt idx="3">
                  <c:v>0.00875153</c:v>
                </c:pt>
                <c:pt idx="4">
                  <c:v>0.00448686</c:v>
                </c:pt>
                <c:pt idx="5">
                  <c:v>0.000515116</c:v>
                </c:pt>
                <c:pt idx="6">
                  <c:v>7.631e-5</c:v>
                </c:pt>
                <c:pt idx="7">
                  <c:v>2.9183e-5</c:v>
                </c:pt>
                <c:pt idx="8">
                  <c:v>2.2233e-5</c:v>
                </c:pt>
                <c:pt idx="9">
                  <c:v>3.2141e-5</c:v>
                </c:pt>
                <c:pt idx="10">
                  <c:v>8.3281e-5</c:v>
                </c:pt>
                <c:pt idx="11">
                  <c:v>7.7992e-5</c:v>
                </c:pt>
              </c:numCache>
            </c:numRef>
          </c:val>
          <c:smooth val="0"/>
        </c:ser>
        <c:ser>
          <c:idx val="19"/>
          <c:order val="19"/>
          <c:tx>
            <c:strRef>
              <c:f>9 - STRUCTURE_KIND_RATIO</c:f>
              <c:strCache>
                <c:ptCount val="1"/>
                <c:pt idx="0">
                  <c:v>9 -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{0.00598647,0.0020423,0.000306247,0.000153535,0.000284879,0.000198121,0.000320505,0.00169264,0.00346848,0.00407127,0.00461619,0.00699337}</c:f>
              <c:numCache>
                <c:formatCode>General</c:formatCode>
                <c:ptCount val="12"/>
                <c:pt idx="0">
                  <c:v>0.00598647</c:v>
                </c:pt>
                <c:pt idx="1">
                  <c:v>0.0020423</c:v>
                </c:pt>
                <c:pt idx="2">
                  <c:v>0.000306247</c:v>
                </c:pt>
                <c:pt idx="3">
                  <c:v>0.000153535</c:v>
                </c:pt>
                <c:pt idx="4">
                  <c:v>0.000284879</c:v>
                </c:pt>
                <c:pt idx="5">
                  <c:v>0.000198121</c:v>
                </c:pt>
                <c:pt idx="6">
                  <c:v>0.000320505</c:v>
                </c:pt>
                <c:pt idx="7">
                  <c:v>0.00169264</c:v>
                </c:pt>
                <c:pt idx="8">
                  <c:v>0.00346848</c:v>
                </c:pt>
                <c:pt idx="9">
                  <c:v>0.00407127</c:v>
                </c:pt>
                <c:pt idx="10">
                  <c:v>0.00461619</c:v>
                </c:pt>
                <c:pt idx="11">
                  <c:v>0.00699337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1235330288"/>
        <c:axId val="1235329960"/>
      </c:lineChart>
      <c:catAx>
        <c:axId val="638957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38956064"/>
        <c:crosses val="autoZero"/>
        <c:auto val="1"/>
        <c:lblAlgn val="ctr"/>
        <c:lblOffset val="100"/>
        <c:noMultiLvlLbl val="0"/>
      </c:catAx>
      <c:valAx>
        <c:axId val="638956064"/>
        <c:scaling>
          <c:orientation val="minMax"/>
          <c:min val="1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38957048"/>
        <c:crosses val="autoZero"/>
        <c:crossBetween val="between"/>
      </c:valAx>
      <c:catAx>
        <c:axId val="12353302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235329960"/>
        <c:crosses val="autoZero"/>
        <c:auto val="1"/>
        <c:lblAlgn val="ctr"/>
        <c:lblOffset val="100"/>
        <c:noMultiLvlLbl val="0"/>
      </c:catAx>
      <c:valAx>
        <c:axId val="123532996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235330288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1"/>
        <c:delete val="1"/>
      </c:legendEntry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6"/>
        <c:delete val="1"/>
      </c:legendEntry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ayout>
        <c:manualLayout>
          <c:xMode val="edge"/>
          <c:yMode val="edge"/>
          <c:x val="0.730307251683185"/>
          <c:y val="0"/>
          <c:w val="0.191160825834973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[question3.xlsx]PivotChartTable3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0.0223715416428344"/>
          <c:y val="0.0568680500221672"/>
          <c:w val="0.604324409448819"/>
          <c:h val="0.893650481063946"/>
        </c:manualLayout>
      </c:layout>
      <c:lineChart>
        <c:grouping val="standard"/>
        <c:varyColors val="0"/>
        <c:ser>
          <c:idx val="0"/>
          <c:order val="0"/>
          <c:tx>
            <c:strRef>
              <c:f>0 - STRUCTURE_TYPE_RATIO</c:f>
              <c:strCache>
                <c:ptCount val="1"/>
                <c:pt idx="0">
                  <c:v>0 - STRUCTURE_TYPE_RATIO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{0.0441176,0.0195478,0.00867701,0.00203983,0.00206538,0.0019548,0.00116755,0.00255842,0.00392427,0.00472481,0.00492552,0.00928116}</c:f>
              <c:numCache>
                <c:formatCode>General</c:formatCode>
                <c:ptCount val="12"/>
                <c:pt idx="0">
                  <c:v>0.0441176</c:v>
                </c:pt>
                <c:pt idx="1">
                  <c:v>0.0195478</c:v>
                </c:pt>
                <c:pt idx="2">
                  <c:v>0.00867701</c:v>
                </c:pt>
                <c:pt idx="3">
                  <c:v>0.00203983</c:v>
                </c:pt>
                <c:pt idx="4">
                  <c:v>0.00206538</c:v>
                </c:pt>
                <c:pt idx="5">
                  <c:v>0.0019548</c:v>
                </c:pt>
                <c:pt idx="6">
                  <c:v>0.00116755</c:v>
                </c:pt>
                <c:pt idx="7">
                  <c:v>0.00255842</c:v>
                </c:pt>
                <c:pt idx="8">
                  <c:v>0.00392427</c:v>
                </c:pt>
                <c:pt idx="9">
                  <c:v>0.00472481</c:v>
                </c:pt>
                <c:pt idx="10">
                  <c:v>0.00492552</c:v>
                </c:pt>
                <c:pt idx="11">
                  <c:v>0.00928116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1 - STRUCTURE_TYPE_RATIO</c:f>
              <c:strCache>
                <c:ptCount val="1"/>
                <c:pt idx="0">
                  <c:v>1 - STRUCTURE_TYPE_RATIO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{0.0836804,0.110139,0.145468,0.127632,0.13984,0.126745,0.122158,0.114428,0.123943,0.113299,0.105804,0.111816}</c:f>
              <c:numCache>
                <c:formatCode>General</c:formatCode>
                <c:ptCount val="12"/>
                <c:pt idx="0">
                  <c:v>0.0836804</c:v>
                </c:pt>
                <c:pt idx="1">
                  <c:v>0.110139</c:v>
                </c:pt>
                <c:pt idx="2">
                  <c:v>0.145468</c:v>
                </c:pt>
                <c:pt idx="3">
                  <c:v>0.127632</c:v>
                </c:pt>
                <c:pt idx="4">
                  <c:v>0.13984</c:v>
                </c:pt>
                <c:pt idx="5">
                  <c:v>0.126745</c:v>
                </c:pt>
                <c:pt idx="6">
                  <c:v>0.122158</c:v>
                </c:pt>
                <c:pt idx="7">
                  <c:v>0.114428</c:v>
                </c:pt>
                <c:pt idx="8">
                  <c:v>0.123943</c:v>
                </c:pt>
                <c:pt idx="9">
                  <c:v>0.113299</c:v>
                </c:pt>
                <c:pt idx="10">
                  <c:v>0.105804</c:v>
                </c:pt>
                <c:pt idx="11">
                  <c:v>0.111816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2 - STRUCTURE_TYPE_RATIO</c:f>
              <c:strCache>
                <c:ptCount val="1"/>
                <c:pt idx="0">
                  <c:v>2 - STRUCTURE_TYPE_RATIO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{0.367647,0.264333,0.24316,0.345872,0.387401,0.447755,0.508016,0.493969,0.415384,0.428608,0.472374,0.454933}</c:f>
              <c:numCache>
                <c:formatCode>General</c:formatCode>
                <c:ptCount val="12"/>
                <c:pt idx="0">
                  <c:v>0.367647</c:v>
                </c:pt>
                <c:pt idx="1">
                  <c:v>0.264333</c:v>
                </c:pt>
                <c:pt idx="2">
                  <c:v>0.24316</c:v>
                </c:pt>
                <c:pt idx="3">
                  <c:v>0.345872</c:v>
                </c:pt>
                <c:pt idx="4">
                  <c:v>0.387401</c:v>
                </c:pt>
                <c:pt idx="5">
                  <c:v>0.447755</c:v>
                </c:pt>
                <c:pt idx="6">
                  <c:v>0.508016</c:v>
                </c:pt>
                <c:pt idx="7">
                  <c:v>0.493969</c:v>
                </c:pt>
                <c:pt idx="8">
                  <c:v>0.415384</c:v>
                </c:pt>
                <c:pt idx="9">
                  <c:v>0.428608</c:v>
                </c:pt>
                <c:pt idx="10">
                  <c:v>0.472374</c:v>
                </c:pt>
                <c:pt idx="11">
                  <c:v>0.454933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3 - STRUCTURE_TYPE_RATIO</c:f>
              <c:strCache>
                <c:ptCount val="1"/>
                <c:pt idx="0">
                  <c:v>3 -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{0.0724883,0.0723559,0.0426194,0.0357958,0.0232889,0.0208424,0.0106988,0.0115469,0.00620324,0.00455339,0.00384286,0.00540751}</c:f>
              <c:numCache>
                <c:formatCode>General</c:formatCode>
                <c:ptCount val="12"/>
                <c:pt idx="0">
                  <c:v>0.0724883</c:v>
                </c:pt>
                <c:pt idx="1">
                  <c:v>0.0723559</c:v>
                </c:pt>
                <c:pt idx="2">
                  <c:v>0.0426194</c:v>
                </c:pt>
                <c:pt idx="3">
                  <c:v>0.0357958</c:v>
                </c:pt>
                <c:pt idx="4">
                  <c:v>0.0232889</c:v>
                </c:pt>
                <c:pt idx="5">
                  <c:v>0.0208424</c:v>
                </c:pt>
                <c:pt idx="6">
                  <c:v>0.0106988</c:v>
                </c:pt>
                <c:pt idx="7">
                  <c:v>0.0115469</c:v>
                </c:pt>
                <c:pt idx="8">
                  <c:v>0.00620324</c:v>
                </c:pt>
                <c:pt idx="9">
                  <c:v>0.00455339</c:v>
                </c:pt>
                <c:pt idx="10">
                  <c:v>0.00384286</c:v>
                </c:pt>
                <c:pt idx="11">
                  <c:v>0.00540751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4 - STRUCTURE_TYPE_RATIO</c:f>
              <c:strCache>
                <c:ptCount val="1"/>
                <c:pt idx="0">
                  <c:v>4 -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{0.0192608,0.0701678,0.190894,0.109712,0.0943665,0.0809129,0.064124,0.0388237,0.0344402,0.0269132,0.0257222,0.0389185}</c:f>
              <c:numCache>
                <c:formatCode>General</c:formatCode>
                <c:ptCount val="12"/>
                <c:pt idx="0">
                  <c:v>0.0192608</c:v>
                </c:pt>
                <c:pt idx="1">
                  <c:v>0.0701678</c:v>
                </c:pt>
                <c:pt idx="2">
                  <c:v>0.190894</c:v>
                </c:pt>
                <c:pt idx="3">
                  <c:v>0.109712</c:v>
                </c:pt>
                <c:pt idx="4">
                  <c:v>0.0943665</c:v>
                </c:pt>
                <c:pt idx="5">
                  <c:v>0.0809129</c:v>
                </c:pt>
                <c:pt idx="6">
                  <c:v>0.064124</c:v>
                </c:pt>
                <c:pt idx="7">
                  <c:v>0.0388237</c:v>
                </c:pt>
                <c:pt idx="8">
                  <c:v>0.0344402</c:v>
                </c:pt>
                <c:pt idx="9">
                  <c:v>0.0269132</c:v>
                </c:pt>
                <c:pt idx="10">
                  <c:v>0.0257222</c:v>
                </c:pt>
                <c:pt idx="11">
                  <c:v>0.0389185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5 - STRUCTURE_TYPE_RATIO</c:f>
              <c:strCache>
                <c:ptCount val="1"/>
                <c:pt idx="0">
                  <c:v>5 -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{0.0748308,0.0386579,0.037107,0.02382,0.016986,0.0362431,0.0720603,0.110051,0.131613,0.140437,0.108611,0.103549}</c:f>
              <c:numCache>
                <c:formatCode>General</c:formatCode>
                <c:ptCount val="12"/>
                <c:pt idx="0">
                  <c:v>0.0748308</c:v>
                </c:pt>
                <c:pt idx="1">
                  <c:v>0.0386579</c:v>
                </c:pt>
                <c:pt idx="2">
                  <c:v>0.037107</c:v>
                </c:pt>
                <c:pt idx="3">
                  <c:v>0.02382</c:v>
                </c:pt>
                <c:pt idx="4">
                  <c:v>0.016986</c:v>
                </c:pt>
                <c:pt idx="5">
                  <c:v>0.0362431</c:v>
                </c:pt>
                <c:pt idx="6">
                  <c:v>0.0720603</c:v>
                </c:pt>
                <c:pt idx="7">
                  <c:v>0.110051</c:v>
                </c:pt>
                <c:pt idx="8">
                  <c:v>0.131613</c:v>
                </c:pt>
                <c:pt idx="9">
                  <c:v>0.140437</c:v>
                </c:pt>
                <c:pt idx="10">
                  <c:v>0.108611</c:v>
                </c:pt>
                <c:pt idx="11">
                  <c:v>0.103549</c:v>
                </c:pt>
              </c:numCache>
            </c:numRef>
          </c:val>
          <c:smooth val="0"/>
        </c:ser>
        <c:ser>
          <c:idx val="12"/>
          <c:order val="12"/>
          <c:tx>
            <c:strRef>
              <c:f>6 - STRUCTURE_TYPE_RATIO</c:f>
              <c:strCache>
                <c:ptCount val="1"/>
                <c:pt idx="0">
                  <c:v>6 -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{0.00247267,0.00306346,0.00306247,0.00285138,0.00306246,0.00570591,0.0241982,0.0161871,0.0283704,0.0298274,0.0326822,0.044248}</c:f>
              <c:numCache>
                <c:formatCode>General</c:formatCode>
                <c:ptCount val="12"/>
                <c:pt idx="0">
                  <c:v>0.00247267</c:v>
                </c:pt>
                <c:pt idx="1">
                  <c:v>0.00306346</c:v>
                </c:pt>
                <c:pt idx="2">
                  <c:v>0.00306247</c:v>
                </c:pt>
                <c:pt idx="3">
                  <c:v>0.00285138</c:v>
                </c:pt>
                <c:pt idx="4">
                  <c:v>0.00306246</c:v>
                </c:pt>
                <c:pt idx="5">
                  <c:v>0.00570591</c:v>
                </c:pt>
                <c:pt idx="6">
                  <c:v>0.0241982</c:v>
                </c:pt>
                <c:pt idx="7">
                  <c:v>0.0161871</c:v>
                </c:pt>
                <c:pt idx="8">
                  <c:v>0.0283704</c:v>
                </c:pt>
                <c:pt idx="9">
                  <c:v>0.0298274</c:v>
                </c:pt>
                <c:pt idx="10">
                  <c:v>0.0326822</c:v>
                </c:pt>
                <c:pt idx="11">
                  <c:v>0.044248</c:v>
                </c:pt>
              </c:numCache>
            </c:numRef>
          </c:val>
          <c:smooth val="0"/>
        </c:ser>
        <c:ser>
          <c:idx val="14"/>
          <c:order val="14"/>
          <c:tx>
            <c:strRef>
              <c:f>7 - STRUCTURE_TYPE_RATIO</c:f>
              <c:strCache>
                <c:ptCount val="1"/>
                <c:pt idx="0">
                  <c:v>7 - STRUCTURE_TYPE_RATIO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{0.00455492,0.00408461,0.00612495,0.0160993,0.0201909,0.0171309,0.00828736,0.00505846,0.00485809,0.0102425,0.0127421,0.0142207}</c:f>
              <c:numCache>
                <c:formatCode>General</c:formatCode>
                <c:ptCount val="12"/>
                <c:pt idx="0">
                  <c:v>0.00455492</c:v>
                </c:pt>
                <c:pt idx="1">
                  <c:v>0.00408461</c:v>
                </c:pt>
                <c:pt idx="2">
                  <c:v>0.00612495</c:v>
                </c:pt>
                <c:pt idx="3">
                  <c:v>0.0160993</c:v>
                </c:pt>
                <c:pt idx="4">
                  <c:v>0.0201909</c:v>
                </c:pt>
                <c:pt idx="5">
                  <c:v>0.0171309</c:v>
                </c:pt>
                <c:pt idx="6">
                  <c:v>0.00828736</c:v>
                </c:pt>
                <c:pt idx="7">
                  <c:v>0.00505846</c:v>
                </c:pt>
                <c:pt idx="8">
                  <c:v>0.00485809</c:v>
                </c:pt>
                <c:pt idx="9">
                  <c:v>0.0102425</c:v>
                </c:pt>
                <c:pt idx="10">
                  <c:v>0.0127421</c:v>
                </c:pt>
                <c:pt idx="11">
                  <c:v>0.0142207</c:v>
                </c:pt>
              </c:numCache>
            </c:numRef>
          </c:val>
          <c:smooth val="0"/>
        </c:ser>
        <c:ser>
          <c:idx val="16"/>
          <c:order val="16"/>
          <c:tx>
            <c:strRef>
              <c:f>8 - STRUCTURE_TYPE_RATIO</c:f>
              <c:strCache>
                <c:ptCount val="1"/>
                <c:pt idx="0">
                  <c:v>8 -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{0.000260281,#N/A,0.000153123,6.5801e-5,3.5609e-5,3.9624e-5,0.000106835,0.000155645,0.00120063,0.0021642,0.00129682,0.000623943}</c:f>
              <c:numCache>
                <c:formatCode>General</c:formatCode>
                <c:ptCount val="12"/>
                <c:pt idx="0">
                  <c:v>0.000260281</c:v>
                </c:pt>
                <c:pt idx="2">
                  <c:v>0.000153123</c:v>
                </c:pt>
                <c:pt idx="3">
                  <c:v>6.5801e-5</c:v>
                </c:pt>
                <c:pt idx="4">
                  <c:v>3.5609e-5</c:v>
                </c:pt>
                <c:pt idx="5">
                  <c:v>3.9624e-5</c:v>
                </c:pt>
                <c:pt idx="6">
                  <c:v>0.000106835</c:v>
                </c:pt>
                <c:pt idx="7">
                  <c:v>0.000155645</c:v>
                </c:pt>
                <c:pt idx="8">
                  <c:v>0.00120063</c:v>
                </c:pt>
                <c:pt idx="9">
                  <c:v>0.0021642</c:v>
                </c:pt>
                <c:pt idx="10">
                  <c:v>0.00129682</c:v>
                </c:pt>
                <c:pt idx="11">
                  <c:v>0.000623943</c:v>
                </c:pt>
              </c:numCache>
            </c:numRef>
          </c:val>
          <c:smooth val="0"/>
        </c:ser>
        <c:ser>
          <c:idx val="18"/>
          <c:order val="18"/>
          <c:tx>
            <c:strRef>
              <c:f>9 - STRUCTURE_TYPE_RATIO</c:f>
              <c:strCache>
                <c:ptCount val="1"/>
                <c:pt idx="0">
                  <c:v>9 -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{0.00351379,0.00335522,0.00301143,0.00348745,0.00217221,0.00142648,0.000595224,0.000233467,0.000122286,0.000192849,0.000321229,0.000467957}</c:f>
              <c:numCache>
                <c:formatCode>General</c:formatCode>
                <c:ptCount val="12"/>
                <c:pt idx="0">
                  <c:v>0.00351379</c:v>
                </c:pt>
                <c:pt idx="1">
                  <c:v>0.00335522</c:v>
                </c:pt>
                <c:pt idx="2">
                  <c:v>0.00301143</c:v>
                </c:pt>
                <c:pt idx="3">
                  <c:v>0.00348745</c:v>
                </c:pt>
                <c:pt idx="4">
                  <c:v>0.00217221</c:v>
                </c:pt>
                <c:pt idx="5">
                  <c:v>0.00142648</c:v>
                </c:pt>
                <c:pt idx="6">
                  <c:v>0.000595224</c:v>
                </c:pt>
                <c:pt idx="7">
                  <c:v>0.000233467</c:v>
                </c:pt>
                <c:pt idx="8">
                  <c:v>0.000122286</c:v>
                </c:pt>
                <c:pt idx="9">
                  <c:v>0.000192849</c:v>
                </c:pt>
                <c:pt idx="10">
                  <c:v>0.000321229</c:v>
                </c:pt>
                <c:pt idx="11">
                  <c:v>0.000467957</c:v>
                </c:pt>
              </c:numCache>
            </c:numRef>
          </c:val>
          <c:smooth val="0"/>
        </c:ser>
        <c:ser>
          <c:idx val="20"/>
          <c:order val="20"/>
          <c:tx>
            <c:strRef>
              <c:f>10 - STRUCTURE_TYPE_RATIO</c:f>
              <c:strCache>
                <c:ptCount val="1"/>
                <c:pt idx="0">
                  <c:v>10 - STRUCTURE_TYPE_RATIO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{0.125195,0.157257,0.059412,0.0403799,0.0200484,0.0110684,0.00365529,0.00296698,0.00362411,0.00568906,0.00715033,0.00644742}</c:f>
              <c:numCache>
                <c:formatCode>General</c:formatCode>
                <c:ptCount val="12"/>
                <c:pt idx="0">
                  <c:v>0.125195</c:v>
                </c:pt>
                <c:pt idx="1">
                  <c:v>0.157257</c:v>
                </c:pt>
                <c:pt idx="2">
                  <c:v>0.059412</c:v>
                </c:pt>
                <c:pt idx="3">
                  <c:v>0.0403799</c:v>
                </c:pt>
                <c:pt idx="4">
                  <c:v>0.0200484</c:v>
                </c:pt>
                <c:pt idx="5">
                  <c:v>0.0110684</c:v>
                </c:pt>
                <c:pt idx="6">
                  <c:v>0.00365529</c:v>
                </c:pt>
                <c:pt idx="7">
                  <c:v>0.00296698</c:v>
                </c:pt>
                <c:pt idx="8">
                  <c:v>0.00362411</c:v>
                </c:pt>
                <c:pt idx="9">
                  <c:v>0.00568906</c:v>
                </c:pt>
                <c:pt idx="10">
                  <c:v>0.00715033</c:v>
                </c:pt>
                <c:pt idx="11">
                  <c:v>0.00644742</c:v>
                </c:pt>
              </c:numCache>
            </c:numRef>
          </c:val>
          <c:smooth val="0"/>
        </c:ser>
        <c:ser>
          <c:idx val="22"/>
          <c:order val="22"/>
          <c:tx>
            <c:strRef>
              <c:f>11 - STRUCTURE_TYPE_RATIO</c:f>
              <c:strCache>
                <c:ptCount val="1"/>
                <c:pt idx="0">
                  <c:v>11 -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{0.0848516,0.176076,0.0768171,0.0295885,0.015063,0.00525683,0.00154911,0.000826864,0.00134515,0.00246419,0.00519916,0.00467958}</c:f>
              <c:numCache>
                <c:formatCode>General</c:formatCode>
                <c:ptCount val="12"/>
                <c:pt idx="0">
                  <c:v>0.0848516</c:v>
                </c:pt>
                <c:pt idx="1">
                  <c:v>0.176076</c:v>
                </c:pt>
                <c:pt idx="2">
                  <c:v>0.0768171</c:v>
                </c:pt>
                <c:pt idx="3">
                  <c:v>0.0295885</c:v>
                </c:pt>
                <c:pt idx="4">
                  <c:v>0.015063</c:v>
                </c:pt>
                <c:pt idx="5">
                  <c:v>0.00525683</c:v>
                </c:pt>
                <c:pt idx="6">
                  <c:v>0.00154911</c:v>
                </c:pt>
                <c:pt idx="7">
                  <c:v>0.000826864</c:v>
                </c:pt>
                <c:pt idx="8">
                  <c:v>0.00134515</c:v>
                </c:pt>
                <c:pt idx="9">
                  <c:v>0.00246419</c:v>
                </c:pt>
                <c:pt idx="10">
                  <c:v>0.00519916</c:v>
                </c:pt>
                <c:pt idx="11">
                  <c:v>0.00467958</c:v>
                </c:pt>
              </c:numCache>
            </c:numRef>
          </c:val>
          <c:smooth val="0"/>
        </c:ser>
        <c:ser>
          <c:idx val="24"/>
          <c:order val="24"/>
          <c:tx>
            <c:strRef>
              <c:f>12 - STRUCTURE_TYPE_RATIO</c:f>
              <c:strCache>
                <c:ptCount val="1"/>
                <c:pt idx="0">
                  <c:v>12 -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{0.00130141,0.00437637,0.00316456,0.00166696,0.000925859,0.000449076,0.000274718,0.00062258,0.000389092,0.000514265,0.000904202,0.000961913}</c:f>
              <c:numCache>
                <c:formatCode>General</c:formatCode>
                <c:ptCount val="12"/>
                <c:pt idx="0">
                  <c:v>0.00130141</c:v>
                </c:pt>
                <c:pt idx="1">
                  <c:v>0.00437637</c:v>
                </c:pt>
                <c:pt idx="2">
                  <c:v>0.00316456</c:v>
                </c:pt>
                <c:pt idx="3">
                  <c:v>0.00166696</c:v>
                </c:pt>
                <c:pt idx="4">
                  <c:v>0.000925859</c:v>
                </c:pt>
                <c:pt idx="5">
                  <c:v>0.000449076</c:v>
                </c:pt>
                <c:pt idx="6">
                  <c:v>0.000274718</c:v>
                </c:pt>
                <c:pt idx="7">
                  <c:v>0.00062258</c:v>
                </c:pt>
                <c:pt idx="8">
                  <c:v>0.000389092</c:v>
                </c:pt>
                <c:pt idx="9">
                  <c:v>0.000514265</c:v>
                </c:pt>
                <c:pt idx="10">
                  <c:v>0.000904202</c:v>
                </c:pt>
                <c:pt idx="11">
                  <c:v>0.000961913</c:v>
                </c:pt>
              </c:numCache>
            </c:numRef>
          </c:val>
          <c:smooth val="0"/>
        </c:ser>
        <c:ser>
          <c:idx val="26"/>
          <c:order val="26"/>
          <c:tx>
            <c:strRef>
              <c:f>13 - STRUCTURE_TYPE_RATIO</c:f>
              <c:strCache>
                <c:ptCount val="1"/>
                <c:pt idx="0">
                  <c:v>13 -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{0.00156169,0.000291757,0.00102082,0.000745744,0.000142439,0.000158497,0.000206039,1.9455e-5,4.4467e-5,3.2141e-5,0.000107076,0.00010399}</c:f>
              <c:numCache>
                <c:formatCode>General</c:formatCode>
                <c:ptCount val="12"/>
                <c:pt idx="0">
                  <c:v>0.00156169</c:v>
                </c:pt>
                <c:pt idx="1">
                  <c:v>0.000291757</c:v>
                </c:pt>
                <c:pt idx="2">
                  <c:v>0.00102082</c:v>
                </c:pt>
                <c:pt idx="3">
                  <c:v>0.000745744</c:v>
                </c:pt>
                <c:pt idx="4">
                  <c:v>0.000142439</c:v>
                </c:pt>
                <c:pt idx="5">
                  <c:v>0.000158497</c:v>
                </c:pt>
                <c:pt idx="6">
                  <c:v>0.000206039</c:v>
                </c:pt>
                <c:pt idx="7">
                  <c:v>1.9455e-5</c:v>
                </c:pt>
                <c:pt idx="8">
                  <c:v>4.4467e-5</c:v>
                </c:pt>
                <c:pt idx="9">
                  <c:v>3.2141e-5</c:v>
                </c:pt>
                <c:pt idx="10">
                  <c:v>0.000107076</c:v>
                </c:pt>
                <c:pt idx="11">
                  <c:v>0.00010399</c:v>
                </c:pt>
              </c:numCache>
            </c:numRef>
          </c:val>
          <c:smooth val="0"/>
        </c:ser>
        <c:ser>
          <c:idx val="28"/>
          <c:order val="28"/>
          <c:tx>
            <c:strRef>
              <c:f>14 - STRUCTURE_TYPE_RATIO</c:f>
              <c:strCache>
                <c:ptCount val="1"/>
                <c:pt idx="0">
                  <c:v>14 -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{#N/A,#N/A,#N/A,#N/A,#N/A,#N/A,1.5262e-5,3.8911e-5,0.000100052,0.000267846,0.000392614,0.000363967}</c:f>
              <c:numCache>
                <c:formatCode>General</c:formatCode>
                <c:ptCount val="12"/>
                <c:pt idx="6">
                  <c:v>1.5262e-5</c:v>
                </c:pt>
                <c:pt idx="7">
                  <c:v>3.8911e-5</c:v>
                </c:pt>
                <c:pt idx="8">
                  <c:v>0.000100052</c:v>
                </c:pt>
                <c:pt idx="9">
                  <c:v>0.000267846</c:v>
                </c:pt>
                <c:pt idx="10">
                  <c:v>0.000392614</c:v>
                </c:pt>
                <c:pt idx="11">
                  <c:v>0.000363967</c:v>
                </c:pt>
              </c:numCache>
            </c:numRef>
          </c:val>
          <c:smooth val="0"/>
        </c:ser>
        <c:ser>
          <c:idx val="30"/>
          <c:order val="30"/>
          <c:tx>
            <c:strRef>
              <c:f>15 - STRUCTURE_TYPE_RATIO</c:f>
              <c:strCache>
                <c:ptCount val="1"/>
                <c:pt idx="0">
                  <c:v>15 -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{0.000390421,0.00320934,0.000255206,0.000636076,0.000569759,0.000290578,0.000236563,0.000184828,0.000255689,0.000160707,0.000237947,0.000259976}</c:f>
              <c:numCache>
                <c:formatCode>General</c:formatCode>
                <c:ptCount val="12"/>
                <c:pt idx="0">
                  <c:v>0.000390421</c:v>
                </c:pt>
                <c:pt idx="1">
                  <c:v>0.00320934</c:v>
                </c:pt>
                <c:pt idx="2">
                  <c:v>0.000255206</c:v>
                </c:pt>
                <c:pt idx="3">
                  <c:v>0.000636076</c:v>
                </c:pt>
                <c:pt idx="4">
                  <c:v>0.000569759</c:v>
                </c:pt>
                <c:pt idx="5">
                  <c:v>0.000290578</c:v>
                </c:pt>
                <c:pt idx="6">
                  <c:v>0.000236563</c:v>
                </c:pt>
                <c:pt idx="7">
                  <c:v>0.000184828</c:v>
                </c:pt>
                <c:pt idx="8">
                  <c:v>0.000255689</c:v>
                </c:pt>
                <c:pt idx="9">
                  <c:v>0.000160707</c:v>
                </c:pt>
                <c:pt idx="10">
                  <c:v>0.000237947</c:v>
                </c:pt>
                <c:pt idx="11">
                  <c:v>0.000259976</c:v>
                </c:pt>
              </c:numCache>
            </c:numRef>
          </c:val>
          <c:smooth val="0"/>
        </c:ser>
        <c:ser>
          <c:idx val="32"/>
          <c:order val="32"/>
          <c:tx>
            <c:strRef>
              <c:f>16 - STRUCTURE_TYPE_RATIO</c:f>
              <c:strCache>
                <c:ptCount val="1"/>
                <c:pt idx="0">
                  <c:v>16 -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{0.00117126,0.00364697,0.00311351,0.00135989,0.00103269,0.00108307,0.000518913,0.000428023,0.000511378,0.000385699,0.000463998,0.000363967}</c:f>
              <c:numCache>
                <c:formatCode>General</c:formatCode>
                <c:ptCount val="12"/>
                <c:pt idx="0">
                  <c:v>0.00117126</c:v>
                </c:pt>
                <c:pt idx="1">
                  <c:v>0.00364697</c:v>
                </c:pt>
                <c:pt idx="2">
                  <c:v>0.00311351</c:v>
                </c:pt>
                <c:pt idx="3">
                  <c:v>0.00135989</c:v>
                </c:pt>
                <c:pt idx="4">
                  <c:v>0.00103269</c:v>
                </c:pt>
                <c:pt idx="5">
                  <c:v>0.00108307</c:v>
                </c:pt>
                <c:pt idx="6">
                  <c:v>0.000518913</c:v>
                </c:pt>
                <c:pt idx="7">
                  <c:v>0.000428023</c:v>
                </c:pt>
                <c:pt idx="8">
                  <c:v>0.000511378</c:v>
                </c:pt>
                <c:pt idx="9">
                  <c:v>0.000385699</c:v>
                </c:pt>
                <c:pt idx="10">
                  <c:v>0.000463998</c:v>
                </c:pt>
                <c:pt idx="11">
                  <c:v>0.000363967</c:v>
                </c:pt>
              </c:numCache>
            </c:numRef>
          </c:val>
          <c:smooth val="0"/>
        </c:ser>
        <c:ser>
          <c:idx val="34"/>
          <c:order val="34"/>
          <c:tx>
            <c:strRef>
              <c:f>17 - STRUCTURE_TYPE_RATIO</c:f>
              <c:strCache>
                <c:ptCount val="1"/>
                <c:pt idx="0">
                  <c:v>17 - STRUCTURE_TYPE_RATIO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{0.00247267,0.00102115,0.000765618,0.000679943,0.000569759,0.000343411,0.00021367,0.000126461,0.000122286,0.00013928,0.000107076,0.000233978}</c:f>
              <c:numCache>
                <c:formatCode>General</c:formatCode>
                <c:ptCount val="12"/>
                <c:pt idx="0">
                  <c:v>0.00247267</c:v>
                </c:pt>
                <c:pt idx="1">
                  <c:v>0.00102115</c:v>
                </c:pt>
                <c:pt idx="2">
                  <c:v>0.000765618</c:v>
                </c:pt>
                <c:pt idx="3">
                  <c:v>0.000679943</c:v>
                </c:pt>
                <c:pt idx="4">
                  <c:v>0.000569759</c:v>
                </c:pt>
                <c:pt idx="5">
                  <c:v>0.000343411</c:v>
                </c:pt>
                <c:pt idx="6">
                  <c:v>0.00021367</c:v>
                </c:pt>
                <c:pt idx="7">
                  <c:v>0.000126461</c:v>
                </c:pt>
                <c:pt idx="8">
                  <c:v>0.000122286</c:v>
                </c:pt>
                <c:pt idx="9">
                  <c:v>0.00013928</c:v>
                </c:pt>
                <c:pt idx="10">
                  <c:v>0.000107076</c:v>
                </c:pt>
                <c:pt idx="11">
                  <c:v>0.000233978</c:v>
                </c:pt>
              </c:numCache>
            </c:numRef>
          </c:val>
          <c:smooth val="0"/>
        </c:ser>
        <c:ser>
          <c:idx val="36"/>
          <c:order val="36"/>
          <c:tx>
            <c:strRef>
              <c:f>19 - STRUCTURE_TYPE_RATIO</c:f>
              <c:strCache>
                <c:ptCount val="1"/>
                <c:pt idx="0">
                  <c:v>19 - STRUCTURE_TYPE_RATIO</c:v>
                </c:pt>
              </c:strCache>
            </c:strRef>
          </c:tx>
          <c:spPr>
            <a:ln w="28575" cap="rnd">
              <a:solidFill>
                <a:srgbClr val="282C47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{0.0933108,0.0606856,0.16961,0.252851,0.267324,0.227246,0.158078,0.163972,0.215713,0.201474,0.191429,0.182322}</c:f>
              <c:numCache>
                <c:formatCode>General</c:formatCode>
                <c:ptCount val="12"/>
                <c:pt idx="0">
                  <c:v>0.0933108</c:v>
                </c:pt>
                <c:pt idx="1">
                  <c:v>0.0606856</c:v>
                </c:pt>
                <c:pt idx="2">
                  <c:v>0.16961</c:v>
                </c:pt>
                <c:pt idx="3">
                  <c:v>0.252851</c:v>
                </c:pt>
                <c:pt idx="4">
                  <c:v>0.267324</c:v>
                </c:pt>
                <c:pt idx="5">
                  <c:v>0.227246</c:v>
                </c:pt>
                <c:pt idx="6">
                  <c:v>0.158078</c:v>
                </c:pt>
                <c:pt idx="7">
                  <c:v>0.163972</c:v>
                </c:pt>
                <c:pt idx="8">
                  <c:v>0.215713</c:v>
                </c:pt>
                <c:pt idx="9">
                  <c:v>0.201474</c:v>
                </c:pt>
                <c:pt idx="10">
                  <c:v>0.191429</c:v>
                </c:pt>
                <c:pt idx="11">
                  <c:v>0.182322</c:v>
                </c:pt>
              </c:numCache>
            </c:numRef>
          </c:val>
          <c:smooth val="0"/>
        </c:ser>
        <c:ser>
          <c:idx val="38"/>
          <c:order val="38"/>
          <c:tx>
            <c:strRef>
              <c:f>20 - STRUCTURE_TYPE_RATIO</c:f>
              <c:strCache>
                <c:ptCount val="1"/>
                <c:pt idx="0">
                  <c:v>20 -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{0.00013014,0.000291757,0.000357288,0.000153535,0.000142439,1.3208e-5,7.631e-6,1.9455e-5,5.5584e-5,1.0713e-5,2.3794e-5,2.5997e-5}</c:f>
              <c:numCache>
                <c:formatCode>General</c:formatCode>
                <c:ptCount val="12"/>
                <c:pt idx="0">
                  <c:v>0.00013014</c:v>
                </c:pt>
                <c:pt idx="1">
                  <c:v>0.000291757</c:v>
                </c:pt>
                <c:pt idx="2">
                  <c:v>0.000357288</c:v>
                </c:pt>
                <c:pt idx="3">
                  <c:v>0.000153535</c:v>
                </c:pt>
                <c:pt idx="4">
                  <c:v>0.000142439</c:v>
                </c:pt>
                <c:pt idx="5">
                  <c:v>1.3208e-5</c:v>
                </c:pt>
                <c:pt idx="6">
                  <c:v>7.631e-6</c:v>
                </c:pt>
                <c:pt idx="7">
                  <c:v>1.9455e-5</c:v>
                </c:pt>
                <c:pt idx="8">
                  <c:v>5.5584e-5</c:v>
                </c:pt>
                <c:pt idx="9">
                  <c:v>1.0713e-5</c:v>
                </c:pt>
                <c:pt idx="10">
                  <c:v>2.3794e-5</c:v>
                </c:pt>
                <c:pt idx="11">
                  <c:v>2.5997e-5</c:v>
                </c:pt>
              </c:numCache>
            </c:numRef>
          </c:val>
          <c:smooth val="0"/>
        </c:ser>
        <c:ser>
          <c:idx val="40"/>
          <c:order val="40"/>
          <c:tx>
            <c:strRef>
              <c:f>21 - STRUCTURE_TYPE_RATIO</c:f>
              <c:strCache>
                <c:ptCount val="1"/>
                <c:pt idx="0">
                  <c:v>21 - STRUCTURE_TYPE_RATIO</c:v>
                </c:pt>
              </c:strCache>
            </c:strRef>
          </c:tx>
          <c:spPr>
            <a:ln w="28575" cap="rnd">
              <a:solidFill>
                <a:srgbClr val="F622D8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{#N/A,0.000145878,#N/A,4.3867e-5,#N/A,#N/A,3.8155e-5,0.00031129,0.00180094,0.00132852,0.00322419,0.00259977}</c:f>
              <c:numCache>
                <c:formatCode>General</c:formatCode>
                <c:ptCount val="12"/>
                <c:pt idx="1">
                  <c:v>0.000145878</c:v>
                </c:pt>
                <c:pt idx="3">
                  <c:v>4.3867e-5</c:v>
                </c:pt>
                <c:pt idx="6">
                  <c:v>3.8155e-5</c:v>
                </c:pt>
                <c:pt idx="7">
                  <c:v>0.00031129</c:v>
                </c:pt>
                <c:pt idx="8">
                  <c:v>0.00180094</c:v>
                </c:pt>
                <c:pt idx="9">
                  <c:v>0.00132852</c:v>
                </c:pt>
                <c:pt idx="10">
                  <c:v>0.00322419</c:v>
                </c:pt>
                <c:pt idx="11">
                  <c:v>0.00259977</c:v>
                </c:pt>
              </c:numCache>
            </c:numRef>
          </c:val>
          <c:smooth val="0"/>
        </c:ser>
        <c:ser>
          <c:idx val="42"/>
          <c:order val="42"/>
          <c:tx>
            <c:strRef>
              <c:f>22 - STRUCTURE_TYPE_RATIO</c:f>
              <c:strCache>
                <c:ptCount val="1"/>
                <c:pt idx="0">
                  <c:v>22 -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{0.0113222,0.00393873,0.00372601,0.00396999,0.00409515,0.0140931,0.022008,0.0336096,0.024246,0.0255526,0.0204873,0.0159366}</c:f>
              <c:numCache>
                <c:formatCode>General</c:formatCode>
                <c:ptCount val="12"/>
                <c:pt idx="0">
                  <c:v>0.0113222</c:v>
                </c:pt>
                <c:pt idx="1">
                  <c:v>0.00393873</c:v>
                </c:pt>
                <c:pt idx="2">
                  <c:v>0.00372601</c:v>
                </c:pt>
                <c:pt idx="3">
                  <c:v>0.00396999</c:v>
                </c:pt>
                <c:pt idx="4">
                  <c:v>0.00409515</c:v>
                </c:pt>
                <c:pt idx="5">
                  <c:v>0.0140931</c:v>
                </c:pt>
                <c:pt idx="6">
                  <c:v>0.022008</c:v>
                </c:pt>
                <c:pt idx="7">
                  <c:v>0.0336096</c:v>
                </c:pt>
                <c:pt idx="8">
                  <c:v>0.024246</c:v>
                </c:pt>
                <c:pt idx="9">
                  <c:v>0.0255526</c:v>
                </c:pt>
                <c:pt idx="10">
                  <c:v>0.0204873</c:v>
                </c:pt>
                <c:pt idx="11">
                  <c:v>0.0159366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1168945856"/>
        <c:axId val="1168950448"/>
      </c:lineChart>
      <c:lineChart>
        <c:grouping val="standard"/>
        <c:varyColors val="0"/>
        <c:ser>
          <c:idx val="1"/>
          <c:order val="1"/>
          <c:tx>
            <c:strRef>
              <c:f>0 - AVG_DESIGN_LOAD</c:f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1 - AVG_DESIGN_LOAD</c:f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2 - AVG_DESIGN_LOAD</c:f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3 - AVG_DESIGN_LOAD</c:f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4 - AVG_DESIGN_LOAD</c:f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5 - AVG_DESIGN_LOAD</c:f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3"/>
          <c:order val="13"/>
          <c:tx>
            <c:strRef>
              <c:f>6 - AVG_DESIGN_LOAD</c:f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5"/>
          <c:order val="15"/>
          <c:tx>
            <c:strRef>
              <c:f>7 - AVG_DESIGN_LOAD</c:f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7"/>
          <c:order val="17"/>
          <c:tx>
            <c:strRef>
              <c:f>8 - AVG_DESIGN_LOAD</c:f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19"/>
          <c:order val="19"/>
          <c:tx>
            <c:strRef>
              <c:f>9 - AVG_DESIGN_LOAD</c:f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21"/>
          <c:order val="21"/>
          <c:tx>
            <c:strRef>
              <c:f>10 - AVG_DESIGN_LOAD</c:f>
              <c:strCache>
                <c:ptCount val="1"/>
                <c:pt idx="0">
                  <c:v>10 -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23"/>
          <c:order val="23"/>
          <c:tx>
            <c:strRef>
              <c:f>11 - AVG_DESIGN_LOAD</c:f>
              <c:strCache>
                <c:ptCount val="1"/>
                <c:pt idx="0">
                  <c:v>11 -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25"/>
          <c:order val="25"/>
          <c:tx>
            <c:strRef>
              <c:f>12 - AVG_DESIGN_LOAD</c:f>
              <c:strCache>
                <c:ptCount val="1"/>
                <c:pt idx="0">
                  <c:v>12 -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27"/>
          <c:order val="27"/>
          <c:tx>
            <c:strRef>
              <c:f>13 - AVG_DESIGN_LOAD</c:f>
              <c:strCache>
                <c:ptCount val="1"/>
                <c:pt idx="0">
                  <c:v>13 - AVG_DESIGN_LOAD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29"/>
          <c:order val="29"/>
          <c:tx>
            <c:strRef>
              <c:f>14 - AVG_DESIGN_LOAD</c:f>
              <c:strCache>
                <c:ptCount val="1"/>
                <c:pt idx="0">
                  <c:v>14 - AVG_DESIGN_LOAD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31"/>
          <c:order val="31"/>
          <c:tx>
            <c:strRef>
              <c:f>15 - AVG_DESIGN_LOAD</c:f>
              <c:strCache>
                <c:ptCount val="1"/>
                <c:pt idx="0">
                  <c:v>15 -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33"/>
          <c:order val="33"/>
          <c:tx>
            <c:strRef>
              <c:f>16 - AVG_DESIGN_LOAD</c:f>
              <c:strCache>
                <c:ptCount val="1"/>
                <c:pt idx="0">
                  <c:v>16 -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35"/>
          <c:order val="35"/>
          <c:tx>
            <c:strRef>
              <c:f>17 - AVG_DESIGN_LOAD</c:f>
              <c:strCache>
                <c:ptCount val="1"/>
                <c:pt idx="0">
                  <c:v>17 -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37"/>
          <c:order val="37"/>
          <c:tx>
            <c:strRef>
              <c:f>19 - AVG_DESIGN_LOAD</c:f>
              <c:strCache>
                <c:ptCount val="1"/>
                <c:pt idx="0">
                  <c:v>19 -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39"/>
          <c:order val="39"/>
          <c:tx>
            <c:strRef>
              <c:f>20 - AVG_DESIGN_LOAD</c:f>
              <c:strCache>
                <c:ptCount val="1"/>
                <c:pt idx="0">
                  <c:v>20 -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41"/>
          <c:order val="41"/>
          <c:tx>
            <c:strRef>
              <c:f>21 - AVG_DESIGN_LOAD</c:f>
              <c:strCache>
                <c:ptCount val="1"/>
                <c:pt idx="0">
                  <c:v>21 -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ser>
          <c:idx val="43"/>
          <c:order val="43"/>
          <c:tx>
            <c:strRef>
              <c:f>22 - AVG_DESIGN_LOAD</c:f>
              <c:strCache>
                <c:ptCount val="1"/>
                <c:pt idx="0">
                  <c:v>22 - AVG_DESIGN_LOAD</c:v>
                </c:pt>
              </c:strCache>
            </c:strRef>
          </c:tx>
          <c:spPr>
            <a:ln w="1016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16.9129916567342</c:v>
                </c:pt>
                <c:pt idx="1">
                  <c:v>16.1517482517482</c:v>
                </c:pt>
                <c:pt idx="2">
                  <c:v>15.483479337269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</c:v>
                </c:pt>
                <c:pt idx="6">
                  <c:v>16.9802668148971</c:v>
                </c:pt>
                <c:pt idx="7">
                  <c:v>17.3321216362909</c:v>
                </c:pt>
                <c:pt idx="8">
                  <c:v>17.8451011444109</c:v>
                </c:pt>
                <c:pt idx="9">
                  <c:v>18.5250604248823</c:v>
                </c:pt>
                <c:pt idx="10">
                  <c:v>18.8834136483755</c:v>
                </c:pt>
                <c:pt idx="11">
                  <c:v>19.0470675027665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1454895856"/>
        <c:axId val="1454898152"/>
      </c:lineChart>
      <c:catAx>
        <c:axId val="1168945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168950448"/>
        <c:crosses val="autoZero"/>
        <c:auto val="1"/>
        <c:lblAlgn val="ctr"/>
        <c:lblOffset val="100"/>
        <c:noMultiLvlLbl val="0"/>
      </c:catAx>
      <c:valAx>
        <c:axId val="1168950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168945856"/>
        <c:crosses val="autoZero"/>
        <c:crossBetween val="between"/>
      </c:valAx>
      <c:catAx>
        <c:axId val="14548958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454898152"/>
        <c:crosses val="autoZero"/>
        <c:auto val="1"/>
        <c:lblAlgn val="ctr"/>
        <c:lblOffset val="100"/>
        <c:noMultiLvlLbl val="0"/>
      </c:catAx>
      <c:valAx>
        <c:axId val="1454898152"/>
        <c:scaling>
          <c:orientation val="minMax"/>
          <c:min val="14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454895856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23"/>
        <c:delete val="1"/>
      </c:legendEntry>
      <c:legendEntry>
        <c:idx val="24"/>
        <c:delete val="1"/>
      </c:legendEntry>
      <c:legendEntry>
        <c:idx val="25"/>
        <c:delete val="1"/>
      </c:legendEntry>
      <c:legendEntry>
        <c:idx val="26"/>
        <c:delete val="1"/>
      </c:legendEntry>
      <c:legendEntry>
        <c:idx val="27"/>
        <c:delete val="1"/>
      </c:legendEntry>
      <c:legendEntry>
        <c:idx val="28"/>
        <c:delete val="1"/>
      </c:legendEntry>
      <c:legendEntry>
        <c:idx val="29"/>
        <c:delete val="1"/>
      </c:legendEntry>
      <c:legendEntry>
        <c:idx val="30"/>
        <c:delete val="1"/>
      </c:legendEntry>
      <c:legendEntry>
        <c:idx val="31"/>
        <c:delete val="1"/>
      </c:legendEntry>
      <c:legendEntry>
        <c:idx val="32"/>
        <c:delete val="1"/>
      </c:legendEntry>
      <c:legendEntry>
        <c:idx val="33"/>
        <c:delete val="1"/>
      </c:legendEntry>
      <c:legendEntry>
        <c:idx val="34"/>
        <c:delete val="1"/>
      </c:legendEntry>
      <c:legendEntry>
        <c:idx val="35"/>
        <c:delete val="1"/>
      </c:legendEntry>
      <c:legendEntry>
        <c:idx val="36"/>
        <c:delete val="1"/>
      </c:legendEntry>
      <c:legendEntry>
        <c:idx val="37"/>
        <c:delete val="1"/>
      </c:legendEntry>
      <c:legendEntry>
        <c:idx val="38"/>
        <c:delete val="1"/>
      </c:legendEntry>
      <c:legendEntry>
        <c:idx val="39"/>
        <c:delete val="1"/>
      </c:legendEntry>
      <c:legendEntry>
        <c:idx val="40"/>
        <c:delete val="1"/>
      </c:legendEntry>
      <c:legendEntry>
        <c:idx val="41"/>
        <c:delete val="1"/>
      </c:legendEntry>
      <c:legendEntry>
        <c:idx val="42"/>
        <c:delete val="1"/>
      </c:legendEntry>
      <c:legendEntry>
        <c:idx val="43"/>
        <c:delete val="1"/>
      </c:legendEntry>
      <c:layout>
        <c:manualLayout>
          <c:xMode val="edge"/>
          <c:yMode val="edge"/>
          <c:x val="0.654016447944007"/>
          <c:y val="0"/>
          <c:w val="0.197094663167104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>
        <c:manualLayout>
          <c:layoutTarget val="inner"/>
          <c:xMode val="edge"/>
          <c:yMode val="edge"/>
          <c:x val="0.239546679924495"/>
          <c:y val="0.124692750171046"/>
          <c:w val="0.727843945056862"/>
          <c:h val="0.70135886780021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Running Time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PCC Algorithm Without Loop</c:v>
                </c:pt>
                <c:pt idx="1">
                  <c:v>PCC Algorithm Using Loop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0.672</c:v>
                </c:pt>
                <c:pt idx="1">
                  <c:v>1526.6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672800136"/>
        <c:axId val="672792592"/>
      </c:barChart>
      <c:catAx>
        <c:axId val="6728001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72792592"/>
        <c:crosses val="autoZero"/>
        <c:auto val="1"/>
        <c:lblAlgn val="ctr"/>
        <c:lblOffset val="100"/>
        <c:noMultiLvlLbl val="0"/>
      </c:catAx>
      <c:valAx>
        <c:axId val="6727925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72800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6F4372-4215-4A51-B0A8-1ED69CFBA585}" type="doc">
      <dgm:prSet loTypeId="urn:microsoft.com/office/officeart/2005/8/layout/vList2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zh-CN" altLang="en-US"/>
        </a:p>
      </dgm:t>
    </dgm:pt>
    <dgm:pt modelId="{8E790354-EECD-47DD-B96A-C2DF6CF87ACC}">
      <dgm:prSet/>
      <dgm:spPr/>
      <dgm:t>
        <a:bodyPr/>
        <a:lstStyle/>
        <a:p>
          <a:r>
            <a:rPr lang="en-US" altLang="zh-CN" baseline="0" dirty="0"/>
            <a:t>1. Project Background</a:t>
          </a:r>
          <a:endParaRPr lang="zh-CN" dirty="0"/>
        </a:p>
      </dgm:t>
    </dgm:pt>
    <dgm:pt modelId="{ABA35667-0785-4A9E-B21B-A09296C12443}" cxnId="{D9CA40F6-12BF-44AF-ACED-42845378B8F9}" type="parTrans">
      <dgm:prSet/>
      <dgm:spPr/>
      <dgm:t>
        <a:bodyPr/>
        <a:lstStyle/>
        <a:p>
          <a:endParaRPr lang="zh-CN" altLang="en-US"/>
        </a:p>
      </dgm:t>
    </dgm:pt>
    <dgm:pt modelId="{D72161C7-A42D-42BF-A119-0C42B23B0901}" cxnId="{D9CA40F6-12BF-44AF-ACED-42845378B8F9}" type="sibTrans">
      <dgm:prSet/>
      <dgm:spPr/>
      <dgm:t>
        <a:bodyPr/>
        <a:lstStyle/>
        <a:p>
          <a:endParaRPr lang="zh-CN" altLang="en-US"/>
        </a:p>
      </dgm:t>
    </dgm:pt>
    <dgm:pt modelId="{4B1DFFDD-1AC0-4FEF-B5EF-662895707BF1}">
      <dgm:prSet/>
      <dgm:spPr/>
      <dgm:t>
        <a:bodyPr/>
        <a:lstStyle/>
        <a:p>
          <a:r>
            <a:rPr lang="en-US" baseline="0" dirty="0"/>
            <a:t>4. Performance Evaluation</a:t>
          </a:r>
          <a:endParaRPr lang="zh-CN" dirty="0"/>
        </a:p>
      </dgm:t>
    </dgm:pt>
    <dgm:pt modelId="{44D4958D-E583-4920-9DB3-5E7BC5267BEA}" cxnId="{DBBE381B-F4BE-4B0D-B8F3-FA2ADE375EA1}" type="parTrans">
      <dgm:prSet/>
      <dgm:spPr/>
      <dgm:t>
        <a:bodyPr/>
        <a:lstStyle/>
        <a:p>
          <a:endParaRPr lang="zh-CN" altLang="en-US"/>
        </a:p>
      </dgm:t>
    </dgm:pt>
    <dgm:pt modelId="{18725B2C-D1AE-44CA-ADF4-F35FF132CEA0}" cxnId="{DBBE381B-F4BE-4B0D-B8F3-FA2ADE375EA1}" type="sibTrans">
      <dgm:prSet/>
      <dgm:spPr/>
      <dgm:t>
        <a:bodyPr/>
        <a:lstStyle/>
        <a:p>
          <a:endParaRPr lang="zh-CN" altLang="en-US"/>
        </a:p>
      </dgm:t>
    </dgm:pt>
    <dgm:pt modelId="{6F58766B-8283-4ACF-BA64-A266B84DF652}">
      <dgm:prSet/>
      <dgm:spPr/>
      <dgm:t>
        <a:bodyPr/>
        <a:lstStyle/>
        <a:p>
          <a:r>
            <a:rPr lang="en-US" baseline="0" dirty="0"/>
            <a:t>3. Further Work</a:t>
          </a:r>
          <a:endParaRPr lang="zh-CN" dirty="0"/>
        </a:p>
      </dgm:t>
    </dgm:pt>
    <dgm:pt modelId="{566D92C8-8B39-4C5E-B386-ABEF91989F9E}" cxnId="{34CF5216-C723-4C07-9ABE-0285B3F64ACF}" type="parTrans">
      <dgm:prSet/>
      <dgm:spPr/>
      <dgm:t>
        <a:bodyPr/>
        <a:lstStyle/>
        <a:p>
          <a:endParaRPr lang="zh-CN" altLang="en-US"/>
        </a:p>
      </dgm:t>
    </dgm:pt>
    <dgm:pt modelId="{CA6FC1B7-82E1-478A-8261-86145DE8A6B4}" cxnId="{34CF5216-C723-4C07-9ABE-0285B3F64ACF}" type="sibTrans">
      <dgm:prSet/>
      <dgm:spPr/>
      <dgm:t>
        <a:bodyPr/>
        <a:lstStyle/>
        <a:p>
          <a:endParaRPr lang="zh-CN" altLang="en-US"/>
        </a:p>
      </dgm:t>
    </dgm:pt>
    <dgm:pt modelId="{1080D3DA-6548-470B-97AA-D22C2C00E8D7}">
      <dgm:prSet/>
      <dgm:spPr/>
      <dgm:t>
        <a:bodyPr/>
        <a:lstStyle/>
        <a:p>
          <a:r>
            <a:rPr lang="en-US" baseline="0" dirty="0"/>
            <a:t>2. Objectives</a:t>
          </a:r>
          <a:endParaRPr lang="zh-CN" dirty="0"/>
        </a:p>
      </dgm:t>
    </dgm:pt>
    <dgm:pt modelId="{5CF6034F-90C2-4989-98B6-531019A24352}" cxnId="{9640247D-40AD-4A56-A4FA-A813EE73DF1F}" type="sibTrans">
      <dgm:prSet/>
      <dgm:spPr/>
      <dgm:t>
        <a:bodyPr/>
        <a:lstStyle/>
        <a:p>
          <a:endParaRPr lang="zh-CN" altLang="en-US"/>
        </a:p>
      </dgm:t>
    </dgm:pt>
    <dgm:pt modelId="{88CBB247-5EBA-4520-9131-7E19A9B192BC}" cxnId="{9640247D-40AD-4A56-A4FA-A813EE73DF1F}" type="parTrans">
      <dgm:prSet/>
      <dgm:spPr/>
      <dgm:t>
        <a:bodyPr/>
        <a:lstStyle/>
        <a:p>
          <a:endParaRPr lang="zh-CN" altLang="en-US"/>
        </a:p>
      </dgm:t>
    </dgm:pt>
    <dgm:pt modelId="{97AC528F-74B8-4307-9898-7CBA6AD2C37C}">
      <dgm:prSet/>
      <dgm:spPr/>
      <dgm:t>
        <a:bodyPr/>
        <a:lstStyle/>
        <a:p>
          <a:r>
            <a:rPr lang="en-US" baseline="0" dirty="0"/>
            <a:t>5. Work Assignments and Contribution</a:t>
          </a:r>
          <a:endParaRPr lang="zh-CN" dirty="0"/>
        </a:p>
      </dgm:t>
    </dgm:pt>
    <dgm:pt modelId="{E683B125-1F96-4C0F-9C4B-A2D0CEBD27B6}" cxnId="{DA341D82-F9CD-493E-9EE1-A6796E245277}" type="sibTrans">
      <dgm:prSet/>
      <dgm:spPr/>
      <dgm:t>
        <a:bodyPr/>
        <a:lstStyle/>
        <a:p>
          <a:endParaRPr lang="zh-CN" altLang="en-US"/>
        </a:p>
      </dgm:t>
    </dgm:pt>
    <dgm:pt modelId="{805225B4-1FC5-4654-9B5B-52E9123ED95E}" cxnId="{DA341D82-F9CD-493E-9EE1-A6796E245277}" type="parTrans">
      <dgm:prSet/>
      <dgm:spPr/>
      <dgm:t>
        <a:bodyPr/>
        <a:lstStyle/>
        <a:p>
          <a:endParaRPr lang="zh-CN" altLang="en-US"/>
        </a:p>
      </dgm:t>
    </dgm:pt>
    <dgm:pt modelId="{9E8DD5B5-C8E7-4E5C-9589-AEBCF7593913}" type="pres">
      <dgm:prSet presAssocID="{BD6F4372-4215-4A51-B0A8-1ED69CFBA585}" presName="linear" presStyleCnt="0">
        <dgm:presLayoutVars>
          <dgm:animLvl val="lvl"/>
          <dgm:resizeHandles val="exact"/>
        </dgm:presLayoutVars>
      </dgm:prSet>
      <dgm:spPr/>
    </dgm:pt>
    <dgm:pt modelId="{2FCF5C6D-FA37-403F-A78E-043D6402BFA4}" type="pres">
      <dgm:prSet presAssocID="{8E790354-EECD-47DD-B96A-C2DF6CF87AC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9761EE8-8C43-4419-8FBA-3EB102C51A52}" type="pres">
      <dgm:prSet presAssocID="{D72161C7-A42D-42BF-A119-0C42B23B0901}" presName="spacer" presStyleCnt="0"/>
      <dgm:spPr/>
    </dgm:pt>
    <dgm:pt modelId="{777DD743-4A89-4D0B-8A97-C557529EA32C}" type="pres">
      <dgm:prSet presAssocID="{1080D3DA-6548-470B-97AA-D22C2C00E8D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188575E-0191-48B7-97BE-73397DA862D4}" type="pres">
      <dgm:prSet presAssocID="{5CF6034F-90C2-4989-98B6-531019A24352}" presName="spacer" presStyleCnt="0"/>
      <dgm:spPr/>
    </dgm:pt>
    <dgm:pt modelId="{6A14C509-36AE-4C3C-9B41-FCFA7DB42CB2}" type="pres">
      <dgm:prSet presAssocID="{6F58766B-8283-4ACF-BA64-A266B84DF65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704B2C2-1787-4D32-8544-FE0FC5554A56}" type="pres">
      <dgm:prSet presAssocID="{CA6FC1B7-82E1-478A-8261-86145DE8A6B4}" presName="spacer" presStyleCnt="0"/>
      <dgm:spPr/>
    </dgm:pt>
    <dgm:pt modelId="{51E91549-3817-4227-995F-3E935AAAF392}" type="pres">
      <dgm:prSet presAssocID="{4B1DFFDD-1AC0-4FEF-B5EF-662895707BF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CD6D3F2-5C9D-47C3-93C6-F391367F828F}" type="pres">
      <dgm:prSet presAssocID="{18725B2C-D1AE-44CA-ADF4-F35FF132CEA0}" presName="spacer" presStyleCnt="0"/>
      <dgm:spPr/>
    </dgm:pt>
    <dgm:pt modelId="{B4D44F09-11FC-4A53-93B3-FC7F75F434A6}" type="pres">
      <dgm:prSet presAssocID="{97AC528F-74B8-4307-9898-7CBA6AD2C37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4CF5216-C723-4C07-9ABE-0285B3F64ACF}" srcId="{BD6F4372-4215-4A51-B0A8-1ED69CFBA585}" destId="{6F58766B-8283-4ACF-BA64-A266B84DF652}" srcOrd="2" destOrd="0" parTransId="{566D92C8-8B39-4C5E-B386-ABEF91989F9E}" sibTransId="{CA6FC1B7-82E1-478A-8261-86145DE8A6B4}"/>
    <dgm:cxn modelId="{DBBE381B-F4BE-4B0D-B8F3-FA2ADE375EA1}" srcId="{BD6F4372-4215-4A51-B0A8-1ED69CFBA585}" destId="{4B1DFFDD-1AC0-4FEF-B5EF-662895707BF1}" srcOrd="3" destOrd="0" parTransId="{44D4958D-E583-4920-9DB3-5E7BC5267BEA}" sibTransId="{18725B2C-D1AE-44CA-ADF4-F35FF132CEA0}"/>
    <dgm:cxn modelId="{C820BF60-BBCD-4EA8-8816-9B0ED716CDB5}" type="presOf" srcId="{BD6F4372-4215-4A51-B0A8-1ED69CFBA585}" destId="{9E8DD5B5-C8E7-4E5C-9589-AEBCF7593913}" srcOrd="0" destOrd="0" presId="urn:microsoft.com/office/officeart/2005/8/layout/vList2"/>
    <dgm:cxn modelId="{9B0C506E-03C1-43B0-A7AA-6363A4A5980A}" type="presOf" srcId="{97AC528F-74B8-4307-9898-7CBA6AD2C37C}" destId="{B4D44F09-11FC-4A53-93B3-FC7F75F434A6}" srcOrd="0" destOrd="0" presId="urn:microsoft.com/office/officeart/2005/8/layout/vList2"/>
    <dgm:cxn modelId="{34366F52-6DB0-4C07-A986-91C2963A9C7C}" type="presOf" srcId="{6F58766B-8283-4ACF-BA64-A266B84DF652}" destId="{6A14C509-36AE-4C3C-9B41-FCFA7DB42CB2}" srcOrd="0" destOrd="0" presId="urn:microsoft.com/office/officeart/2005/8/layout/vList2"/>
    <dgm:cxn modelId="{9640247D-40AD-4A56-A4FA-A813EE73DF1F}" srcId="{BD6F4372-4215-4A51-B0A8-1ED69CFBA585}" destId="{1080D3DA-6548-470B-97AA-D22C2C00E8D7}" srcOrd="1" destOrd="0" parTransId="{88CBB247-5EBA-4520-9131-7E19A9B192BC}" sibTransId="{5CF6034F-90C2-4989-98B6-531019A24352}"/>
    <dgm:cxn modelId="{DA341D82-F9CD-493E-9EE1-A6796E245277}" srcId="{BD6F4372-4215-4A51-B0A8-1ED69CFBA585}" destId="{97AC528F-74B8-4307-9898-7CBA6AD2C37C}" srcOrd="4" destOrd="0" parTransId="{805225B4-1FC5-4654-9B5B-52E9123ED95E}" sibTransId="{E683B125-1F96-4C0F-9C4B-A2D0CEBD27B6}"/>
    <dgm:cxn modelId="{33D57A8C-E296-4BD8-9F30-E951A25877C0}" type="presOf" srcId="{8E790354-EECD-47DD-B96A-C2DF6CF87ACC}" destId="{2FCF5C6D-FA37-403F-A78E-043D6402BFA4}" srcOrd="0" destOrd="0" presId="urn:microsoft.com/office/officeart/2005/8/layout/vList2"/>
    <dgm:cxn modelId="{9F080AC0-FE23-4141-BA3E-AA47D36EC008}" type="presOf" srcId="{1080D3DA-6548-470B-97AA-D22C2C00E8D7}" destId="{777DD743-4A89-4D0B-8A97-C557529EA32C}" srcOrd="0" destOrd="0" presId="urn:microsoft.com/office/officeart/2005/8/layout/vList2"/>
    <dgm:cxn modelId="{0DFB64E0-92E8-4F1E-B3B6-BDBA6C9C822B}" type="presOf" srcId="{4B1DFFDD-1AC0-4FEF-B5EF-662895707BF1}" destId="{51E91549-3817-4227-995F-3E935AAAF392}" srcOrd="0" destOrd="0" presId="urn:microsoft.com/office/officeart/2005/8/layout/vList2"/>
    <dgm:cxn modelId="{D9CA40F6-12BF-44AF-ACED-42845378B8F9}" srcId="{BD6F4372-4215-4A51-B0A8-1ED69CFBA585}" destId="{8E790354-EECD-47DD-B96A-C2DF6CF87ACC}" srcOrd="0" destOrd="0" parTransId="{ABA35667-0785-4A9E-B21B-A09296C12443}" sibTransId="{D72161C7-A42D-42BF-A119-0C42B23B0901}"/>
    <dgm:cxn modelId="{95F2CCE6-B700-4524-9D75-5FC32D206293}" type="presParOf" srcId="{9E8DD5B5-C8E7-4E5C-9589-AEBCF7593913}" destId="{2FCF5C6D-FA37-403F-A78E-043D6402BFA4}" srcOrd="0" destOrd="0" presId="urn:microsoft.com/office/officeart/2005/8/layout/vList2"/>
    <dgm:cxn modelId="{48E1D5F4-0666-45C1-9980-69DFB055466F}" type="presParOf" srcId="{9E8DD5B5-C8E7-4E5C-9589-AEBCF7593913}" destId="{89761EE8-8C43-4419-8FBA-3EB102C51A52}" srcOrd="1" destOrd="0" presId="urn:microsoft.com/office/officeart/2005/8/layout/vList2"/>
    <dgm:cxn modelId="{873CBA79-7CC1-42F2-A4C7-7991AC3621C9}" type="presParOf" srcId="{9E8DD5B5-C8E7-4E5C-9589-AEBCF7593913}" destId="{777DD743-4A89-4D0B-8A97-C557529EA32C}" srcOrd="2" destOrd="0" presId="urn:microsoft.com/office/officeart/2005/8/layout/vList2"/>
    <dgm:cxn modelId="{08238CAD-0393-4758-83FC-B4B19242ACBC}" type="presParOf" srcId="{9E8DD5B5-C8E7-4E5C-9589-AEBCF7593913}" destId="{1188575E-0191-48B7-97BE-73397DA862D4}" srcOrd="3" destOrd="0" presId="urn:microsoft.com/office/officeart/2005/8/layout/vList2"/>
    <dgm:cxn modelId="{851A1AF1-589E-46EC-91CE-E72115D23151}" type="presParOf" srcId="{9E8DD5B5-C8E7-4E5C-9589-AEBCF7593913}" destId="{6A14C509-36AE-4C3C-9B41-FCFA7DB42CB2}" srcOrd="4" destOrd="0" presId="urn:microsoft.com/office/officeart/2005/8/layout/vList2"/>
    <dgm:cxn modelId="{A888147E-14D9-4112-9C51-224EF66CC38E}" type="presParOf" srcId="{9E8DD5B5-C8E7-4E5C-9589-AEBCF7593913}" destId="{F704B2C2-1787-4D32-8544-FE0FC5554A56}" srcOrd="5" destOrd="0" presId="urn:microsoft.com/office/officeart/2005/8/layout/vList2"/>
    <dgm:cxn modelId="{8722C19B-C7B7-487C-810E-43A3142DF3FC}" type="presParOf" srcId="{9E8DD5B5-C8E7-4E5C-9589-AEBCF7593913}" destId="{51E91549-3817-4227-995F-3E935AAAF392}" srcOrd="6" destOrd="0" presId="urn:microsoft.com/office/officeart/2005/8/layout/vList2"/>
    <dgm:cxn modelId="{C7DE9DEC-99A9-4CAD-AE44-F7307271441E}" type="presParOf" srcId="{9E8DD5B5-C8E7-4E5C-9589-AEBCF7593913}" destId="{6CD6D3F2-5C9D-47C3-93C6-F391367F828F}" srcOrd="7" destOrd="0" presId="urn:microsoft.com/office/officeart/2005/8/layout/vList2"/>
    <dgm:cxn modelId="{3E814716-A9BA-4B5F-A28B-36D171CCDBDA}" type="presParOf" srcId="{9E8DD5B5-C8E7-4E5C-9589-AEBCF7593913}" destId="{B4D44F09-11FC-4A53-93B3-FC7F75F434A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F5C6D-FA37-403F-A78E-043D6402BFA4}">
      <dsp:nvSpPr>
        <dsp:cNvPr id="0" name=""/>
        <dsp:cNvSpPr/>
      </dsp:nvSpPr>
      <dsp:spPr>
        <a:xfrm>
          <a:off x="0" y="23391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900" kern="1200" baseline="0" dirty="0"/>
            <a:t>1. Project Background</a:t>
          </a:r>
          <a:endParaRPr lang="zh-CN" sz="2900" kern="1200" dirty="0"/>
        </a:p>
      </dsp:txBody>
      <dsp:txXfrm>
        <a:off x="42236" y="65627"/>
        <a:ext cx="10820393" cy="780743"/>
      </dsp:txXfrm>
    </dsp:sp>
    <dsp:sp modelId="{777DD743-4A89-4D0B-8A97-C557529EA32C}">
      <dsp:nvSpPr>
        <dsp:cNvPr id="0" name=""/>
        <dsp:cNvSpPr/>
      </dsp:nvSpPr>
      <dsp:spPr>
        <a:xfrm>
          <a:off x="0" y="972126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2. Objectives</a:t>
          </a:r>
          <a:endParaRPr lang="zh-CN" sz="2900" kern="1200" dirty="0"/>
        </a:p>
      </dsp:txBody>
      <dsp:txXfrm>
        <a:off x="42236" y="1014362"/>
        <a:ext cx="10820393" cy="780743"/>
      </dsp:txXfrm>
    </dsp:sp>
    <dsp:sp modelId="{6A14C509-36AE-4C3C-9B41-FCFA7DB42CB2}">
      <dsp:nvSpPr>
        <dsp:cNvPr id="0" name=""/>
        <dsp:cNvSpPr/>
      </dsp:nvSpPr>
      <dsp:spPr>
        <a:xfrm>
          <a:off x="0" y="1920861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3. Further Work</a:t>
          </a:r>
          <a:endParaRPr lang="zh-CN" sz="2900" kern="1200" dirty="0"/>
        </a:p>
      </dsp:txBody>
      <dsp:txXfrm>
        <a:off x="42236" y="1963097"/>
        <a:ext cx="10820393" cy="780743"/>
      </dsp:txXfrm>
    </dsp:sp>
    <dsp:sp modelId="{51E91549-3817-4227-995F-3E935AAAF392}">
      <dsp:nvSpPr>
        <dsp:cNvPr id="0" name=""/>
        <dsp:cNvSpPr/>
      </dsp:nvSpPr>
      <dsp:spPr>
        <a:xfrm>
          <a:off x="0" y="2869596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4. Performance Evaluation</a:t>
          </a:r>
          <a:endParaRPr lang="zh-CN" sz="2900" kern="1200" dirty="0"/>
        </a:p>
      </dsp:txBody>
      <dsp:txXfrm>
        <a:off x="42236" y="2911832"/>
        <a:ext cx="10820393" cy="780743"/>
      </dsp:txXfrm>
    </dsp:sp>
    <dsp:sp modelId="{B4D44F09-11FC-4A53-93B3-FC7F75F434A6}">
      <dsp:nvSpPr>
        <dsp:cNvPr id="0" name=""/>
        <dsp:cNvSpPr/>
      </dsp:nvSpPr>
      <dsp:spPr>
        <a:xfrm>
          <a:off x="0" y="3818331"/>
          <a:ext cx="10904865" cy="8652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5. Work Assignments and Contribution</a:t>
          </a:r>
          <a:endParaRPr lang="zh-CN" sz="2900" kern="1200" dirty="0"/>
        </a:p>
      </dsp:txBody>
      <dsp:txXfrm>
        <a:off x="42236" y="3860567"/>
        <a:ext cx="10820393" cy="7807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69A474-9C4A-439C-A6F5-E9BE9F1BBA9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56DDB4-5354-4248-8F88-47D23400AF9F}" type="datetime1">
              <a:rPr lang="zh-CN" altLang="en-US" smtClean="0"/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noProof="0" dirty="0"/>
              <a:t>单击此处编辑母版文本样式</a:t>
            </a:r>
            <a:endParaRPr lang="en-US" noProof="0" dirty="0"/>
          </a:p>
          <a:p>
            <a:pPr lvl="1" rtl="0"/>
            <a:r>
              <a:rPr lang="en-US" noProof="0" dirty="0"/>
              <a:t>第二级</a:t>
            </a:r>
            <a:endParaRPr lang="en-US" noProof="0" dirty="0"/>
          </a:p>
          <a:p>
            <a:pPr lvl="2" rtl="0"/>
            <a:r>
              <a:rPr lang="en-US" noProof="0" dirty="0"/>
              <a:t>第三级</a:t>
            </a:r>
            <a:endParaRPr lang="en-US" noProof="0" dirty="0"/>
          </a:p>
          <a:p>
            <a:pPr lvl="3" rtl="0"/>
            <a:r>
              <a:rPr lang="en-US" noProof="0" dirty="0"/>
              <a:t>第四级</a:t>
            </a:r>
            <a:endParaRPr lang="en-US" noProof="0" dirty="0"/>
          </a:p>
          <a:p>
            <a:pPr lvl="4" rtl="0"/>
            <a:r>
              <a:rPr lang="en-US" noProof="0" dirty="0"/>
              <a:t>第五级</a:t>
            </a:r>
            <a:endParaRPr 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76DFF1C-FCB9-4D7E-A416-5F3285BFC0E4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32701F-B067-477A-AED9-40A9C21290E3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/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 hasCustomPrompt="1"/>
          </p:nvPr>
        </p:nvSpPr>
        <p:spPr>
          <a:xfrm>
            <a:off x="1108430" y="3277472"/>
            <a:ext cx="5651293" cy="1086304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800" b="1" i="0" spc="150" baseline="0">
                <a:solidFill>
                  <a:schemeClr val="accent3">
                    <a:lumMod val="9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en-US" noProof="0"/>
              <a:t>标题</a:t>
            </a:r>
            <a:endParaRPr lang="en-US" noProof="0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noProof="0"/>
              <a:t>副标题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/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/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3" name="页脚占位符 12"/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4" name="灯片编号占位符 13"/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</a:fld>
            <a:endParaRPr 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/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</a:fld>
            <a:endParaRPr 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6761117" y="681037"/>
            <a:ext cx="4791637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长方形 15"/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</a:fld>
            <a:endParaRPr lang="en-US" dirty="0"/>
          </a:p>
        </p:txBody>
      </p:sp>
      <p:sp>
        <p:nvSpPr>
          <p:cNvPr id="6" name="长方形 5"/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0" name="文本占位符 2"/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12" name="文本占位符 2"/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cxnSp>
        <p:nvCxnSpPr>
          <p:cNvPr id="14" name="直接连接符​​(S) 13"/>
          <p:cNvCxnSpPr/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内容占位符 6"/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  <p:sp>
        <p:nvSpPr>
          <p:cNvPr id="15" name="内容占位符 6"/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7E77FB-0806-4C98-8186-4A8C4DDBA0D7}" type="datetime1">
              <a:rPr lang="zh-CN" altLang="en-US" smtClean="0"/>
            </a:fld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</a:fld>
            <a:endParaRPr 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6" name="内容占位符 5"/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  <a:endParaRPr lang="zh-CN" altLang="en-U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单击此处编辑母版标题样式</a:t>
            </a:r>
            <a:endParaRPr lang="en-US" noProof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单击此处编辑母版文本样式</a:t>
            </a:r>
            <a:endParaRPr lang="en-US" noProof="0"/>
          </a:p>
          <a:p>
            <a:pPr lvl="1" rtl="0"/>
            <a:r>
              <a:rPr lang="en-US" noProof="0"/>
              <a:t>第二级</a:t>
            </a:r>
            <a:endParaRPr lang="en-US" noProof="0"/>
          </a:p>
          <a:p>
            <a:pPr lvl="2" rtl="0"/>
            <a:r>
              <a:rPr lang="en-US" noProof="0"/>
              <a:t>第三级</a:t>
            </a:r>
            <a:endParaRPr lang="en-US" noProof="0"/>
          </a:p>
          <a:p>
            <a:pPr lvl="3" rtl="0"/>
            <a:r>
              <a:rPr lang="en-US" noProof="0"/>
              <a:t>第四级</a:t>
            </a:r>
            <a:endParaRPr lang="en-US" noProof="0"/>
          </a:p>
          <a:p>
            <a:pPr lvl="4" rtl="0"/>
            <a:r>
              <a:rPr lang="en-US" noProof="0"/>
              <a:t>第五级</a:t>
            </a:r>
            <a:endParaRPr 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chart" Target="../charts/char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6.png"/><Relationship Id="rId1" Type="http://schemas.openxmlformats.org/officeDocument/2006/relationships/image" Target="../media/image3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4.xml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37.png"/></Relationships>
</file>

<file path=ppt/slides/_rels/slide5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8.png"/><Relationship Id="rId1" Type="http://schemas.openxmlformats.org/officeDocument/2006/relationships/image" Target="../media/image36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791216" y="1808773"/>
            <a:ext cx="5651293" cy="1086304"/>
          </a:xfrm>
        </p:spPr>
        <p:txBody>
          <a:bodyPr rtlCol="0"/>
          <a:lstStyle/>
          <a:p>
            <a:pPr rtl="0"/>
            <a:r>
              <a:rPr lang="en-US" altLang="zh-CN" sz="4000" dirty="0">
                <a:solidFill>
                  <a:schemeClr val="accent3">
                    <a:lumMod val="50000"/>
                  </a:schemeClr>
                </a:solidFill>
              </a:rPr>
              <a:t>ERG3010 PROJEKT</a:t>
            </a:r>
            <a:endParaRPr lang="en-US" sz="4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957943" y="2895077"/>
            <a:ext cx="5871449" cy="242586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1800" dirty="0"/>
              <a:t>118010220 HAOTIAN MA (</a:t>
            </a:r>
            <a:r>
              <a:rPr lang="zh-CN" altLang="en-US" sz="1800" dirty="0"/>
              <a:t>马浩天</a:t>
            </a:r>
            <a:r>
              <a:rPr lang="en-US" altLang="zh-CN" sz="1800" dirty="0"/>
              <a:t>)</a:t>
            </a:r>
            <a:endParaRPr lang="en-US" altLang="zh-CN" sz="1800" dirty="0"/>
          </a:p>
          <a:p>
            <a:pPr rtl="0"/>
            <a:r>
              <a:rPr lang="en-US" altLang="zh-CN" sz="1800" dirty="0"/>
              <a:t>118010224 YU MAO (</a:t>
            </a:r>
            <a:r>
              <a:rPr lang="zh-CN" altLang="en-US" sz="1800" dirty="0"/>
              <a:t>毛宇</a:t>
            </a:r>
            <a:r>
              <a:rPr lang="en-US" altLang="zh-CN" sz="1800" dirty="0"/>
              <a:t>)</a:t>
            </a:r>
            <a:endParaRPr lang="en-US" altLang="zh-CN" sz="1800" dirty="0"/>
          </a:p>
          <a:p>
            <a:pPr rtl="0"/>
            <a:r>
              <a:rPr lang="en-US" altLang="zh-CN" sz="1800" dirty="0"/>
              <a:t>118010335 Wei WU (</a:t>
            </a:r>
            <a:r>
              <a:rPr lang="zh-CN" altLang="en-US" sz="1800" dirty="0"/>
              <a:t>吴畏</a:t>
            </a:r>
            <a:r>
              <a:rPr lang="en-US" altLang="zh-CN" sz="1800" dirty="0"/>
              <a:t>)</a:t>
            </a:r>
            <a:endParaRPr lang="en-US" altLang="zh-CN" sz="1800" dirty="0"/>
          </a:p>
          <a:p>
            <a:pPr rtl="0"/>
            <a:r>
              <a:rPr lang="en-US" altLang="zh-CN" sz="1800" dirty="0"/>
              <a:t>118010416 SHIQI Zhang (</a:t>
            </a:r>
            <a:r>
              <a:rPr lang="zh-CN" altLang="en-US" sz="1800" dirty="0"/>
              <a:t>张诗琪</a:t>
            </a:r>
            <a:r>
              <a:rPr lang="en-US" altLang="zh-CN" sz="1800" dirty="0"/>
              <a:t>)</a:t>
            </a:r>
            <a:endParaRPr lang="en-US" altLang="zh-CN" sz="1800" dirty="0"/>
          </a:p>
        </p:txBody>
      </p:sp>
      <p:pic>
        <p:nvPicPr>
          <p:cNvPr id="14" name="图片占位符 13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1"/>
          <a:srcRect l="27660" r="24134"/>
          <a:stretch>
            <a:fillRect/>
          </a:stretch>
        </p:blipFill>
        <p:spPr>
          <a:xfrm>
            <a:off x="5923125" y="0"/>
            <a:ext cx="6268875" cy="6858000"/>
          </a:xfr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  <a:endParaRPr lang="en-US" altLang="zh-CN" dirty="0"/>
          </a:p>
        </p:txBody>
      </p:sp>
      <p:sp>
        <p:nvSpPr>
          <p:cNvPr id="4" name="标题 2"/>
          <p:cNvSpPr txBox="1"/>
          <p:nvPr/>
        </p:nvSpPr>
        <p:spPr>
          <a:xfrm>
            <a:off x="6659877" y="1456925"/>
            <a:ext cx="5777639" cy="4248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descriptions of the attributes in these two main tables are </a:t>
            </a:r>
            <a:r>
              <a:rPr lang="en-US" altLang="zh-CN" dirty="0">
                <a:solidFill>
                  <a:srgbClr val="292C48"/>
                </a:solidFill>
              </a:rPr>
              <a:t>built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as small tables</a:t>
            </a:r>
            <a:r>
              <a:rPr lang="en-US" altLang="zh-CN" dirty="0">
                <a:solidFill>
                  <a:srgbClr val="292C48"/>
                </a:solidFill>
              </a:rPr>
              <a:t> attached to them </a:t>
            </a:r>
            <a:endParaRPr lang="en-US" altLang="zh-CN" dirty="0">
              <a:solidFill>
                <a:srgbClr val="292C48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(like “</a:t>
            </a:r>
            <a:r>
              <a:rPr lang="en-US" altLang="zh-CN" dirty="0" err="1">
                <a:solidFill>
                  <a:srgbClr val="FF0000"/>
                </a:solidFill>
              </a:rPr>
              <a:t>structure_type</a:t>
            </a:r>
            <a:r>
              <a:rPr lang="en-US" altLang="zh-CN" dirty="0">
                <a:solidFill>
                  <a:srgbClr val="292C48"/>
                </a:solidFill>
              </a:rPr>
              <a:t>”, “</a:t>
            </a:r>
            <a:r>
              <a:rPr lang="en-US" altLang="zh-CN" dirty="0" err="1">
                <a:solidFill>
                  <a:srgbClr val="FF0000"/>
                </a:solidFill>
              </a:rPr>
              <a:t>struct_kind</a:t>
            </a:r>
            <a:r>
              <a:rPr lang="en-US" altLang="zh-CN" dirty="0">
                <a:solidFill>
                  <a:srgbClr val="292C48"/>
                </a:solidFill>
              </a:rPr>
              <a:t>”, “</a:t>
            </a:r>
            <a:r>
              <a:rPr lang="en-US" altLang="zh-CN" dirty="0" err="1">
                <a:solidFill>
                  <a:srgbClr val="FF0000"/>
                </a:solidFill>
              </a:rPr>
              <a:t>surface_type</a:t>
            </a:r>
            <a:r>
              <a:rPr lang="en-US" altLang="zh-CN" dirty="0">
                <a:solidFill>
                  <a:srgbClr val="292C48"/>
                </a:solidFill>
              </a:rPr>
              <a:t>”)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413" y="1456925"/>
            <a:ext cx="5777639" cy="4794697"/>
          </a:xfrm>
          <a:prstGeom prst="rect">
            <a:avLst/>
          </a:prstGeom>
        </p:spPr>
      </p:pic>
      <p:sp>
        <p:nvSpPr>
          <p:cNvPr id="6" name="矩形: 圆角 5"/>
          <p:cNvSpPr/>
          <p:nvPr/>
        </p:nvSpPr>
        <p:spPr>
          <a:xfrm>
            <a:off x="519953" y="1810871"/>
            <a:ext cx="1715247" cy="7351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2268071" y="1378353"/>
            <a:ext cx="1748118" cy="7351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/>
          <p:cNvSpPr/>
          <p:nvPr/>
        </p:nvSpPr>
        <p:spPr>
          <a:xfrm>
            <a:off x="3272117" y="2216493"/>
            <a:ext cx="1748118" cy="7351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3505200" y="3343613"/>
            <a:ext cx="2911852" cy="297297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  <a:endParaRPr lang="en-US" altLang="zh-CN" dirty="0"/>
          </a:p>
        </p:txBody>
      </p:sp>
      <p:sp>
        <p:nvSpPr>
          <p:cNvPr id="4" name="标题 2"/>
          <p:cNvSpPr txBox="1"/>
          <p:nvPr/>
        </p:nvSpPr>
        <p:spPr>
          <a:xfrm>
            <a:off x="510579" y="113880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MySQL Code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: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5610880" y="2138681"/>
            <a:ext cx="5932971" cy="37541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1. Create a table called “</a:t>
            </a:r>
            <a:r>
              <a:rPr lang="en-US" altLang="zh-CN" sz="2400" b="1" spc="150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rawdata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 to hold the information of the raw data in the “</a:t>
            </a:r>
            <a:r>
              <a:rPr lang="en-US" altLang="zh-CN" sz="24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rawdata-usbridges-csv-2016-utf8.csv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 which is the processed data from the original csv file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b="8414"/>
          <a:stretch>
            <a:fillRect/>
          </a:stretch>
        </p:blipFill>
        <p:spPr>
          <a:xfrm>
            <a:off x="585327" y="1943347"/>
            <a:ext cx="4494605" cy="4431213"/>
          </a:xfrm>
          <a:prstGeom prst="rect">
            <a:avLst/>
          </a:prstGeom>
        </p:spPr>
      </p:pic>
      <p:sp>
        <p:nvSpPr>
          <p:cNvPr id="8" name="标题 2"/>
          <p:cNvSpPr txBox="1"/>
          <p:nvPr/>
        </p:nvSpPr>
        <p:spPr>
          <a:xfrm>
            <a:off x="1636324" y="6248400"/>
            <a:ext cx="2392610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Step1_Import.sql</a:t>
            </a:r>
            <a:endParaRPr lang="en-US" altLang="zh-CN" sz="16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  <a:endParaRPr lang="en-US" altLang="zh-CN" dirty="0"/>
          </a:p>
        </p:txBody>
      </p:sp>
      <p:sp>
        <p:nvSpPr>
          <p:cNvPr id="6" name="标题 2"/>
          <p:cNvSpPr txBox="1"/>
          <p:nvPr/>
        </p:nvSpPr>
        <p:spPr>
          <a:xfrm>
            <a:off x="6418217" y="2189481"/>
            <a:ext cx="4696823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2. Construct all the tables </a:t>
            </a:r>
            <a:r>
              <a:rPr lang="en-US" altLang="zh-CN" dirty="0">
                <a:solidFill>
                  <a:srgbClr val="292C48"/>
                </a:solidFill>
              </a:rPr>
              <a:t>of the ERD and import data to them.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5149" y="1782429"/>
            <a:ext cx="2651863" cy="5016090"/>
          </a:xfrm>
          <a:prstGeom prst="rect">
            <a:avLst/>
          </a:prstGeom>
        </p:spPr>
      </p:pic>
      <p:sp>
        <p:nvSpPr>
          <p:cNvPr id="8" name="标题 2"/>
          <p:cNvSpPr txBox="1"/>
          <p:nvPr/>
        </p:nvSpPr>
        <p:spPr>
          <a:xfrm>
            <a:off x="2297504" y="6344481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Step2_Construction.sql</a:t>
            </a:r>
            <a:endParaRPr lang="en-US" altLang="zh-CN" sz="16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4" name="标题 2"/>
          <p:cNvSpPr txBox="1"/>
          <p:nvPr/>
        </p:nvSpPr>
        <p:spPr>
          <a:xfrm>
            <a:off x="648149" y="1054617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MySQL Code</a:t>
            </a:r>
            <a:r>
              <a:rPr lang="en-US" altLang="zh-CN" sz="3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:</a:t>
            </a:r>
            <a:endParaRPr lang="en-US" altLang="zh-CN" sz="32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  <a:endParaRPr lang="en-US" altLang="zh-CN" dirty="0"/>
          </a:p>
        </p:txBody>
      </p:sp>
      <p:sp>
        <p:nvSpPr>
          <p:cNvPr id="6" name="标题 2"/>
          <p:cNvSpPr txBox="1"/>
          <p:nvPr/>
        </p:nvSpPr>
        <p:spPr>
          <a:xfrm>
            <a:off x="6278879" y="4407092"/>
            <a:ext cx="4859383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3. Set primary keys and foreign keys for each table.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556308" y="4179890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Step3_Connection.sql</a:t>
            </a:r>
            <a:endParaRPr lang="en-US" altLang="zh-CN" sz="16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4" name="标题 2"/>
          <p:cNvSpPr txBox="1"/>
          <p:nvPr/>
        </p:nvSpPr>
        <p:spPr>
          <a:xfrm>
            <a:off x="530181" y="1110712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MySQL Code</a:t>
            </a:r>
            <a:r>
              <a:rPr lang="en-US" altLang="zh-CN" sz="3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:</a:t>
            </a:r>
            <a:endParaRPr lang="en-US" altLang="zh-CN" sz="32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413" y="1898766"/>
            <a:ext cx="9563906" cy="232846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0" y="87376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Generate the ERD: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 descr="日程表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75846" y="146761"/>
            <a:ext cx="7792719" cy="671123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2.2 Question 1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43890" y="3602990"/>
            <a:ext cx="11090910" cy="1932305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title"/>
          </p:nvPr>
        </p:nvSpPr>
        <p:spPr>
          <a:xfrm>
            <a:off x="643890" y="313690"/>
            <a:ext cx="10904220" cy="868045"/>
          </a:xfrm>
          <a:noFill/>
        </p:spPr>
        <p:txBody>
          <a:bodyPr rtlCol="0">
            <a:scene3d>
              <a:camera prst="orthographicFront"/>
              <a:lightRig rig="threePt" dir="t"/>
            </a:scene3d>
          </a:bodyPr>
          <a:lstStyle/>
          <a:p>
            <a:pPr fontAlgn="auto">
              <a:lnSpc>
                <a:spcPct val="100000"/>
              </a:lnSpc>
            </a:pPr>
            <a:r>
              <a:rPr lang="en-US" altLang="zh-CN" sz="20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2.2 Question 1</a:t>
            </a:r>
            <a:r>
              <a:rPr lang="zh-CN" altLang="en-US" sz="20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</a:t>
            </a:r>
            <a:r>
              <a:rPr lang="en-US" altLang="zh-CN" sz="20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To get the year for every state in US when the largest number of bridges were built in that state.</a:t>
            </a:r>
            <a:endParaRPr lang="en-US" altLang="zh-CN" sz="2000" dirty="0"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654685" y="1446530"/>
            <a:ext cx="11090910" cy="21564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43890" y="5535295"/>
            <a:ext cx="11090910" cy="7112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43890" y="1343660"/>
            <a:ext cx="967613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drop table if exists bridge_count;</a:t>
            </a:r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create table bridge_count as</a:t>
            </a:r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select STATE_CODE_001,Structure_number_008,record_type_005A,year_built_027</a:t>
            </a:r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 rawdata</a:t>
            </a:r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group by state_code_001,STRUCTURE_NUMBER_008</a:t>
            </a:r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having count(RECORD_TYPE_005A)=1;</a:t>
            </a:r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drop table if exists bridge_count1;</a:t>
            </a:r>
            <a:endParaRPr lang="zh-CN" altLang="en-US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create table bridge_count1 as</a:t>
            </a:r>
            <a:endParaRPr lang="zh-CN" altLang="en-US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SELECT STATE_CODE_001 as count_state, year_built_027 as count_year,count(STATE_CODE_001) as count</a:t>
            </a:r>
            <a:endParaRPr lang="zh-CN" altLang="en-US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 bridge_count</a:t>
            </a:r>
            <a:endParaRPr lang="zh-CN" altLang="en-US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group by year_built_027,state_code_001;</a:t>
            </a:r>
            <a:endParaRPr lang="zh-CN" altLang="en-US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select count_state,count_year,max(count) from bridge_count1</a:t>
            </a:r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group by count_state ;</a:t>
            </a:r>
            <a:endParaRPr lang="zh-CN" alt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76845" y="5114925"/>
            <a:ext cx="3968750" cy="922020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 this section, we selected the number of years and data in each state with the most Bridge</a:t>
            </a:r>
            <a:r>
              <a:rPr 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s.</a:t>
            </a:r>
            <a:endParaRPr lang="en-US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597775" y="3282315"/>
            <a:ext cx="4043680" cy="14763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r>
              <a:rPr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 this section, we group count the newly created table, find the number of Bridges built in each state per year, and record as count</a:t>
            </a:r>
            <a:r>
              <a:rPr 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endParaRPr 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690235" y="1181735"/>
            <a:ext cx="6055360" cy="9220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r>
              <a:rPr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This part takes out the corresponding table and filters the non-bridge data from the source data with </a:t>
            </a:r>
            <a:r>
              <a:rPr 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  <a:r>
              <a:rPr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having record_type_005A=1.</a:t>
            </a:r>
            <a:r>
              <a:rPr 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  <a:endParaRPr 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\ERG3010\ERG3010-Project\Analysis\queation1.pngqueation1"/>
          <p:cNvPicPr>
            <a:picLocks noChangeAspect="1"/>
          </p:cNvPicPr>
          <p:nvPr/>
        </p:nvPicPr>
        <p:blipFill>
          <a:blip r:embed="rId1"/>
          <a:srcRect b="45185"/>
          <a:stretch>
            <a:fillRect/>
          </a:stretch>
        </p:blipFill>
        <p:spPr>
          <a:xfrm>
            <a:off x="942975" y="1240155"/>
            <a:ext cx="3444240" cy="5466715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>
          <a:xfrm>
            <a:off x="563848" y="495700"/>
            <a:ext cx="10904438" cy="583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rtlCol="0"/>
          <a:lstStyle/>
          <a:p>
            <a:r>
              <a:rPr lang="en-US" altLang="zh-CN" dirty="0">
                <a:solidFill>
                  <a:schemeClr val="bg2"/>
                </a:solidFill>
              </a:rPr>
              <a:t>2.2 Question 1 Results</a:t>
            </a:r>
            <a:endParaRPr lang="en-US" altLang="zh-CN" dirty="0">
              <a:solidFill>
                <a:schemeClr val="bg2"/>
              </a:solidFill>
            </a:endParaRPr>
          </a:p>
        </p:txBody>
      </p:sp>
      <p:pic>
        <p:nvPicPr>
          <p:cNvPr id="3" name="图片 2" descr="D:\ERG3010\ERG3010-Project\Analysis\queation1.pngqueation1"/>
          <p:cNvPicPr>
            <a:picLocks noChangeAspect="1"/>
          </p:cNvPicPr>
          <p:nvPr/>
        </p:nvPicPr>
        <p:blipFill>
          <a:blip r:embed="rId1"/>
          <a:srcRect l="-1162" t="54516" r="1162" b="-79"/>
          <a:stretch>
            <a:fillRect/>
          </a:stretch>
        </p:blipFill>
        <p:spPr>
          <a:xfrm>
            <a:off x="5878830" y="1270635"/>
            <a:ext cx="4234815" cy="558736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2.3 Question 2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326" y="1736459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CONTENT</a:t>
            </a:r>
            <a:endParaRPr 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3"/>
          </p:nvPr>
        </p:nvGraphicFramePr>
        <p:xfrm>
          <a:off x="638986" y="1470025"/>
          <a:ext cx="10904865" cy="470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直方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1444" y="1723848"/>
            <a:ext cx="5829534" cy="437215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0922" y="1814539"/>
            <a:ext cx="5551298" cy="416347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234" y="169163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413" y="157987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直方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413" y="166115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413" y="165099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413" y="160019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413" y="182371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4" name="图片 3" descr="图表, 条形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413" y="165099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41984" y="0"/>
            <a:ext cx="7650016" cy="6857999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976771" y="765043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2.4 Further questions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  <p:pic>
        <p:nvPicPr>
          <p:cNvPr id="7" name="图片占位符 7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1"/>
          <a:srcRect l="22729" r="21729"/>
          <a:stretch>
            <a:fillRect/>
          </a:stretch>
        </p:blipFill>
        <p:spPr>
          <a:xfrm>
            <a:off x="-666384" y="765043"/>
            <a:ext cx="5643155" cy="5715000"/>
          </a:xfrm>
        </p:spPr>
      </p:pic>
      <p:sp>
        <p:nvSpPr>
          <p:cNvPr id="8" name="内容占位符 22"/>
          <p:cNvSpPr txBox="1"/>
          <p:nvPr/>
        </p:nvSpPr>
        <p:spPr>
          <a:xfrm>
            <a:off x="5153066" y="1769918"/>
            <a:ext cx="6134694" cy="4911725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2.4.1 How does design load change over time?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2.4.2 How do structure kind and type change over time?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2.4.3 Is design load correlated with structure type and design type?</a:t>
            </a:r>
            <a:endParaRPr lang="en-US" dirty="0">
              <a:solidFill>
                <a:schemeClr val="bg1"/>
              </a:solidFill>
            </a:endParaRPr>
          </a:p>
          <a:p>
            <a:endParaRPr lang="en-US" altLang="ja-JP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1. Project Background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69948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Goal of the project</a:t>
            </a:r>
            <a:endParaRPr lang="en-US" altLang="zh-CN" dirty="0"/>
          </a:p>
          <a:p>
            <a:pPr rtl="0"/>
            <a:r>
              <a:rPr lang="en-US" altLang="zh-CN" dirty="0"/>
              <a:t>Database and working environment of the project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1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7120" y="1459209"/>
            <a:ext cx="11104880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81760" y="2375267"/>
            <a:ext cx="10515599" cy="2107466"/>
          </a:xfrm>
        </p:spPr>
        <p:txBody>
          <a:bodyPr rtlCol="0"/>
          <a:lstStyle/>
          <a:p>
            <a:r>
              <a:rPr lang="en-US" altLang="zh-CN" sz="3200" dirty="0">
                <a:solidFill>
                  <a:schemeClr val="bg1"/>
                </a:solidFill>
              </a:rPr>
              <a:t>2.4.1 How does design load change over time?</a:t>
            </a:r>
            <a:br>
              <a:rPr lang="en-US" altLang="zh-CN" sz="3200" dirty="0">
                <a:solidFill>
                  <a:schemeClr val="bg1"/>
                </a:solidFill>
              </a:rPr>
            </a:b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How Does Design Load Change over Time?</a:t>
            </a:r>
            <a:endParaRPr lang="en-US" dirty="0"/>
          </a:p>
        </p:txBody>
      </p:sp>
      <p:graphicFrame>
        <p:nvGraphicFramePr>
          <p:cNvPr id="5" name="图表 4"/>
          <p:cNvGraphicFramePr/>
          <p:nvPr/>
        </p:nvGraphicFramePr>
        <p:xfrm>
          <a:off x="332510" y="1686703"/>
          <a:ext cx="6878782" cy="4818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2764" y="1546249"/>
            <a:ext cx="3741087" cy="242827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802764" y="4222699"/>
            <a:ext cx="41953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0" i="0" dirty="0">
                <a:solidFill>
                  <a:srgbClr val="202124"/>
                </a:solidFill>
                <a:effectLst/>
                <a:latin typeface="Google Sans"/>
              </a:rPr>
              <a:t>Pearson correlation coefficient</a:t>
            </a:r>
            <a:endParaRPr lang="en-US" altLang="zh-CN" sz="2400" b="0" i="0" dirty="0">
              <a:solidFill>
                <a:srgbClr val="202124"/>
              </a:solidFill>
              <a:effectLst/>
              <a:latin typeface="Google Sans"/>
            </a:endParaRPr>
          </a:p>
          <a:p>
            <a:pPr algn="ctr"/>
            <a:r>
              <a:rPr lang="en-US" altLang="zh-CN" sz="2400" i="1" dirty="0">
                <a:solidFill>
                  <a:srgbClr val="202124"/>
                </a:solidFill>
                <a:latin typeface="Google Sans"/>
              </a:rPr>
              <a:t>r</a:t>
            </a:r>
            <a:r>
              <a:rPr lang="en-US" altLang="zh-CN" sz="2400" dirty="0">
                <a:solidFill>
                  <a:srgbClr val="202124"/>
                </a:solidFill>
                <a:latin typeface="Google Sans"/>
              </a:rPr>
              <a:t> = 0.86 &gt; 0.75</a:t>
            </a:r>
            <a:endParaRPr lang="en-US" altLang="zh-CN" sz="2400" dirty="0">
              <a:solidFill>
                <a:srgbClr val="202124"/>
              </a:solidFill>
              <a:latin typeface="Google Sans"/>
            </a:endParaRPr>
          </a:p>
          <a:p>
            <a:pPr algn="ctr"/>
            <a:r>
              <a:rPr lang="en-US" altLang="zh-CN" sz="2400" dirty="0">
                <a:solidFill>
                  <a:srgbClr val="202124"/>
                </a:solidFill>
                <a:latin typeface="Google Sans"/>
              </a:rPr>
              <a:t>very good correlation</a:t>
            </a:r>
            <a:endParaRPr lang="en-US" altLang="zh-CN" sz="2400" dirty="0">
              <a:solidFill>
                <a:srgbClr val="202124"/>
              </a:solidFill>
              <a:latin typeface="Google San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867600" y="6135376"/>
            <a:ext cx="6873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-11181" y="1348149"/>
            <a:ext cx="22953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7120" y="1459209"/>
            <a:ext cx="11104880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452880" y="1938387"/>
            <a:ext cx="10515599" cy="2107466"/>
          </a:xfrm>
        </p:spPr>
        <p:txBody>
          <a:bodyPr rtlCol="0"/>
          <a:lstStyle/>
          <a:p>
            <a:r>
              <a:rPr lang="en-US" altLang="zh-CN" sz="3200" dirty="0">
                <a:solidFill>
                  <a:schemeClr val="bg1"/>
                </a:solidFill>
              </a:rPr>
              <a:t>2.4.2 </a:t>
            </a:r>
            <a:r>
              <a:rPr lang="en-US" altLang="zh-CN" sz="2800" dirty="0"/>
              <a:t>How Does Structure Kind Change over Time?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Kind Change over Time?</a:t>
            </a:r>
            <a:endParaRPr lang="en-US" dirty="0"/>
          </a:p>
        </p:txBody>
      </p:sp>
      <p:graphicFrame>
        <p:nvGraphicFramePr>
          <p:cNvPr id="8" name="图表 7"/>
          <p:cNvGraphicFramePr/>
          <p:nvPr/>
        </p:nvGraphicFramePr>
        <p:xfrm>
          <a:off x="342899" y="1288473"/>
          <a:ext cx="11481955" cy="519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9258302" y="1759981"/>
          <a:ext cx="2590799" cy="472496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263236"/>
                <a:gridCol w="2327563"/>
              </a:tblGrid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Concrete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Concrete continuous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Steel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Steel continuous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Prestressed concrete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Prestressed concrete continuous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Wood or Timber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Masonry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Aluminum, Wrought Iron, or Cast Iron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221673" y="1277974"/>
            <a:ext cx="25907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800" dirty="0"/>
          </a:p>
        </p:txBody>
      </p:sp>
      <p:sp>
        <p:nvSpPr>
          <p:cNvPr id="13" name="文本框 12"/>
          <p:cNvSpPr txBox="1"/>
          <p:nvPr/>
        </p:nvSpPr>
        <p:spPr>
          <a:xfrm>
            <a:off x="6581008" y="1277974"/>
            <a:ext cx="2160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Structure Kind Ratio</a:t>
            </a:r>
            <a:endParaRPr lang="zh-CN" altLang="en-US" sz="1800" dirty="0"/>
          </a:p>
        </p:txBody>
      </p:sp>
      <p:sp>
        <p:nvSpPr>
          <p:cNvPr id="15" name="文本框 14"/>
          <p:cNvSpPr txBox="1"/>
          <p:nvPr/>
        </p:nvSpPr>
        <p:spPr>
          <a:xfrm>
            <a:off x="7419702" y="6374560"/>
            <a:ext cx="1062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sz="18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Type Change over Time?</a:t>
            </a:r>
            <a:endParaRPr lang="en-US" dirty="0"/>
          </a:p>
        </p:txBody>
      </p:sp>
      <p:graphicFrame>
        <p:nvGraphicFramePr>
          <p:cNvPr id="4" name="图表 3"/>
          <p:cNvGraphicFramePr/>
          <p:nvPr/>
        </p:nvGraphicFramePr>
        <p:xfrm>
          <a:off x="363682" y="1423555"/>
          <a:ext cx="11430000" cy="4951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8414904" y="1423555"/>
          <a:ext cx="3378778" cy="4748649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314735"/>
                <a:gridCol w="3064043"/>
              </a:tblGrid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Slab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Stringer/Multi-beam or Girder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Girder and </a:t>
                      </a:r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Floorbeam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 System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Tee Beam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Box Beam or Girders - Multiple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Box Beam or Girders - Single or Spread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Frame (except frame culverts)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Orthotropic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Truss - Deck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Truss - Thru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Arch - Deck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Arch - Thru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Suspension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Stayed Girder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Lift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Bascule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Swing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Tunnel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Culvert (includes frame culverts)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Mixed types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Segmental Box Girder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Channel Beam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3657600" y="12388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800" dirty="0"/>
          </a:p>
        </p:txBody>
      </p:sp>
      <p:sp>
        <p:nvSpPr>
          <p:cNvPr id="10" name="文本框 9"/>
          <p:cNvSpPr txBox="1"/>
          <p:nvPr/>
        </p:nvSpPr>
        <p:spPr>
          <a:xfrm>
            <a:off x="-422130" y="1251906"/>
            <a:ext cx="34021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Structure Type Ratio</a:t>
            </a:r>
            <a:endParaRPr lang="zh-CN" altLang="en-US" sz="1800" dirty="0"/>
          </a:p>
        </p:txBody>
      </p:sp>
      <p:sp>
        <p:nvSpPr>
          <p:cNvPr id="12" name="文本框 11"/>
          <p:cNvSpPr txBox="1"/>
          <p:nvPr/>
        </p:nvSpPr>
        <p:spPr>
          <a:xfrm>
            <a:off x="6888479" y="6361543"/>
            <a:ext cx="1062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sz="18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7120" y="1459209"/>
            <a:ext cx="11104880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452880" y="1887587"/>
            <a:ext cx="10515599" cy="2107466"/>
          </a:xfrm>
        </p:spPr>
        <p:txBody>
          <a:bodyPr rtlCol="0"/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</a:rPr>
              <a:t>2.4.3 </a:t>
            </a:r>
            <a:r>
              <a:rPr lang="en-US" altLang="zh-CN" sz="2800" dirty="0">
                <a:solidFill>
                  <a:schemeClr val="bg1"/>
                </a:solidFill>
              </a:rPr>
              <a:t>Is design load correlated with structure type 	  and design type?</a:t>
            </a:r>
            <a:endParaRPr lang="en-US" altLang="zh-CN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2.4.3.a </a:t>
            </a:r>
            <a:r>
              <a:rPr lang="en-US" altLang="zh-CN" dirty="0">
                <a:solidFill>
                  <a:schemeClr val="bg1"/>
                </a:solidFill>
              </a:rPr>
              <a:t>design load vs structure type</a:t>
            </a:r>
            <a:endParaRPr lang="en-US" dirty="0"/>
          </a:p>
        </p:txBody>
      </p:sp>
      <p:pic>
        <p:nvPicPr>
          <p:cNvPr id="4" name="图片 3" descr="图表, 条形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514" y="167131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2.4.3.b </a:t>
            </a:r>
            <a:r>
              <a:rPr lang="en-US" altLang="zh-CN" dirty="0">
                <a:solidFill>
                  <a:schemeClr val="bg1"/>
                </a:solidFill>
              </a:rPr>
              <a:t>design load vs design type</a:t>
            </a:r>
            <a:endParaRPr lang="en-US" dirty="0"/>
          </a:p>
        </p:txBody>
      </p:sp>
      <p:pic>
        <p:nvPicPr>
          <p:cNvPr id="3" name="图片 2" descr="图表, 直方图&#10;&#10;描述已自动生成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547" y="1549401"/>
            <a:ext cx="6265333" cy="46990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3. </a:t>
            </a:r>
            <a:r>
              <a:rPr lang="en-US" altLang="zh-CN" sz="2800" dirty="0"/>
              <a:t>Further work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 Website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1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3. Website</a:t>
            </a:r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567055" y="1442720"/>
            <a:ext cx="106076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pymysql</a:t>
            </a:r>
            <a:endParaRPr lang="zh-CN" altLang="en-US"/>
          </a:p>
          <a:p>
            <a:r>
              <a:rPr lang="en-US" altLang="zh-CN"/>
              <a:t>Flask</a:t>
            </a:r>
            <a:endParaRPr lang="en-US" altLang="zh-CN"/>
          </a:p>
        </p:txBody>
      </p:sp>
      <p:cxnSp>
        <p:nvCxnSpPr>
          <p:cNvPr id="4" name="曲线连接符 3"/>
          <p:cNvCxnSpPr/>
          <p:nvPr/>
        </p:nvCxnSpPr>
        <p:spPr>
          <a:xfrm>
            <a:off x="1969135" y="1742440"/>
            <a:ext cx="7589520" cy="1273810"/>
          </a:xfrm>
          <a:prstGeom prst="curvedConnector3">
            <a:avLst>
              <a:gd name="adj1" fmla="val 5000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686925" y="2769870"/>
            <a:ext cx="18567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local mysql database</a:t>
            </a:r>
            <a:endParaRPr lang="en-US" altLang="zh-CN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r="50677" b="91354"/>
          <a:stretch>
            <a:fillRect/>
          </a:stretch>
        </p:blipFill>
        <p:spPr>
          <a:xfrm>
            <a:off x="502285" y="4491355"/>
            <a:ext cx="11350625" cy="8477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538973" y="1540176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292C48"/>
                </a:solidFill>
              </a:rPr>
              <a:t>1.1 Goal of the project</a:t>
            </a:r>
            <a:endParaRPr lang="en-US" altLang="zh-CN" dirty="0">
              <a:solidFill>
                <a:srgbClr val="292C48"/>
              </a:solidFill>
            </a:endParaRPr>
          </a:p>
        </p:txBody>
      </p:sp>
      <p:sp>
        <p:nvSpPr>
          <p:cNvPr id="5" name="标题 2"/>
          <p:cNvSpPr txBox="1"/>
          <p:nvPr/>
        </p:nvSpPr>
        <p:spPr>
          <a:xfrm>
            <a:off x="1233737" y="2067958"/>
            <a:ext cx="9715790" cy="34692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The project aims to study the recorded data of the </a:t>
            </a:r>
            <a:r>
              <a:rPr lang="en-US" altLang="zh-CN" dirty="0">
                <a:solidFill>
                  <a:srgbClr val="FF0000"/>
                </a:solidFill>
              </a:rPr>
              <a:t>Structure Inventory and Appraisal of the US Bridges </a:t>
            </a:r>
            <a:r>
              <a:rPr lang="en-US" altLang="zh-CN" dirty="0">
                <a:solidFill>
                  <a:srgbClr val="292C48"/>
                </a:solidFill>
              </a:rPr>
              <a:t>and tries to find out some interesting hidden information from the data.</a:t>
            </a:r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504944" y="968754"/>
            <a:ext cx="7455715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92C48"/>
                </a:solidFill>
              </a:rPr>
              <a:t>How to run the website:</a:t>
            </a:r>
            <a:endParaRPr lang="en-US" altLang="zh-CN" sz="3200" dirty="0">
              <a:solidFill>
                <a:srgbClr val="292C48"/>
              </a:solidFill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463256" y="1434635"/>
            <a:ext cx="11256751" cy="42576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spc="150" dirty="0">
                <a:solidFill>
                  <a:srgbClr val="282C47"/>
                </a:solidFill>
              </a:rPr>
              <a:t>open the </a:t>
            </a:r>
            <a:r>
              <a:rPr lang="en-US" altLang="zh-CN" sz="2800" b="1" spc="150" dirty="0">
                <a:solidFill>
                  <a:srgbClr val="FF0000"/>
                </a:solidFill>
              </a:rPr>
              <a:t>terminal</a:t>
            </a:r>
            <a:r>
              <a:rPr lang="en-US" altLang="zh-CN" sz="2800" b="1" spc="150" dirty="0">
                <a:solidFill>
                  <a:srgbClr val="282C47"/>
                </a:solidFill>
              </a:rPr>
              <a:t> in the folder of the website</a:t>
            </a:r>
            <a:endParaRPr lang="en-US" altLang="zh-CN" sz="2800" b="1" spc="150" dirty="0">
              <a:solidFill>
                <a:srgbClr val="282C47"/>
              </a:solidFill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dirty="0">
                <a:solidFill>
                  <a:srgbClr val="282C47"/>
                </a:solidFill>
              </a:rPr>
              <a:t>type “</a:t>
            </a:r>
            <a:r>
              <a:rPr lang="en-US" altLang="zh-CN" sz="2800" dirty="0">
                <a:solidFill>
                  <a:srgbClr val="FF0000"/>
                </a:solidFill>
              </a:rPr>
              <a:t>python app.py</a:t>
            </a:r>
            <a:r>
              <a:rPr lang="en-US" altLang="zh-CN" sz="2800" dirty="0">
                <a:solidFill>
                  <a:srgbClr val="282C47"/>
                </a:solidFill>
              </a:rPr>
              <a:t>” to run the program</a:t>
            </a:r>
            <a:endParaRPr lang="en-US" altLang="zh-CN" sz="2800" dirty="0">
              <a:solidFill>
                <a:srgbClr val="282C47"/>
              </a:solidFill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spc="150" dirty="0">
                <a:solidFill>
                  <a:srgbClr val="282C47"/>
                </a:solidFill>
              </a:rPr>
              <a:t>open the </a:t>
            </a:r>
            <a:r>
              <a:rPr lang="en-US" altLang="zh-CN" sz="2800" b="1" spc="150" dirty="0">
                <a:solidFill>
                  <a:srgbClr val="FF0000"/>
                </a:solidFill>
              </a:rPr>
              <a:t>link</a:t>
            </a:r>
            <a:r>
              <a:rPr lang="en-US" altLang="zh-CN" sz="2800" b="1" spc="150" dirty="0">
                <a:solidFill>
                  <a:srgbClr val="282C47"/>
                </a:solidFill>
              </a:rPr>
              <a:t> generated in the terminal by Chrome</a:t>
            </a:r>
            <a:endParaRPr lang="en-US" altLang="zh-CN" sz="2800" b="1" spc="150" dirty="0">
              <a:solidFill>
                <a:srgbClr val="282C47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1765" y="1500034"/>
            <a:ext cx="9715371" cy="314112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765" y="5357966"/>
            <a:ext cx="6542275" cy="939082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541074" y="896966"/>
            <a:ext cx="11256751" cy="42576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b="1" spc="150" dirty="0">
                <a:solidFill>
                  <a:srgbClr val="282C47"/>
                </a:solidFill>
              </a:rPr>
              <a:t>1.</a:t>
            </a:r>
            <a:endParaRPr lang="en-US" altLang="zh-CN" sz="2800" b="1" spc="150" dirty="0">
              <a:solidFill>
                <a:srgbClr val="282C47"/>
              </a:solidFill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529193" y="5141096"/>
            <a:ext cx="10497943" cy="11559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b="1" spc="150" dirty="0">
                <a:solidFill>
                  <a:srgbClr val="282C47"/>
                </a:solidFill>
              </a:rPr>
              <a:t>2.</a:t>
            </a:r>
            <a:endParaRPr lang="en-US" altLang="zh-CN" sz="2800" b="1" spc="150" dirty="0">
              <a:solidFill>
                <a:srgbClr val="282C47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3" name="标题 2"/>
          <p:cNvSpPr txBox="1"/>
          <p:nvPr/>
        </p:nvSpPr>
        <p:spPr>
          <a:xfrm>
            <a:off x="639413" y="1621958"/>
            <a:ext cx="11041599" cy="17129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search function is connected to the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local MySQL database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.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4" name="标题 2"/>
          <p:cNvSpPr txBox="1"/>
          <p:nvPr/>
        </p:nvSpPr>
        <p:spPr>
          <a:xfrm>
            <a:off x="639413" y="2814264"/>
            <a:ext cx="11041599" cy="17129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And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 small table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is created for the searching.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48196" y="1362245"/>
            <a:ext cx="4416323" cy="5128861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3" name="标题 2"/>
          <p:cNvSpPr txBox="1"/>
          <p:nvPr/>
        </p:nvSpPr>
        <p:spPr>
          <a:xfrm>
            <a:off x="639413" y="1034777"/>
            <a:ext cx="7850164" cy="1227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 small table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is created for the searching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73" y="2411502"/>
            <a:ext cx="4416323" cy="3262719"/>
          </a:xfrm>
          <a:prstGeom prst="rect">
            <a:avLst/>
          </a:prstGeom>
        </p:spPr>
      </p:pic>
      <p:sp>
        <p:nvSpPr>
          <p:cNvPr id="5" name="矩形: 圆角 4"/>
          <p:cNvSpPr/>
          <p:nvPr/>
        </p:nvSpPr>
        <p:spPr>
          <a:xfrm>
            <a:off x="1456001" y="2877672"/>
            <a:ext cx="2779058" cy="1573632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569721" y="4509247"/>
            <a:ext cx="2625090" cy="196103"/>
          </a:xfrm>
          <a:prstGeom prst="roundRect">
            <a:avLst/>
          </a:prstGeom>
          <a:noFill/>
          <a:ln w="3810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/>
        </p:nvSpPr>
        <p:spPr>
          <a:xfrm>
            <a:off x="1569721" y="4790189"/>
            <a:ext cx="2625090" cy="196103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连接符: 肘形 12"/>
          <p:cNvCxnSpPr/>
          <p:nvPr/>
        </p:nvCxnSpPr>
        <p:spPr>
          <a:xfrm flipV="1">
            <a:off x="4235059" y="2072617"/>
            <a:ext cx="3913859" cy="1566608"/>
          </a:xfrm>
          <a:prstGeom prst="bentConnector3">
            <a:avLst>
              <a:gd name="adj1" fmla="val 1449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连接符: 肘形 16"/>
          <p:cNvCxnSpPr>
            <a:stCxn id="7" idx="3"/>
          </p:cNvCxnSpPr>
          <p:nvPr/>
        </p:nvCxnSpPr>
        <p:spPr>
          <a:xfrm flipV="1">
            <a:off x="4194811" y="3300340"/>
            <a:ext cx="1753385" cy="1306959"/>
          </a:xfrm>
          <a:prstGeom prst="bentConnector3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连接符: 肘形 19"/>
          <p:cNvCxnSpPr>
            <a:stCxn id="8" idx="3"/>
          </p:cNvCxnSpPr>
          <p:nvPr/>
        </p:nvCxnSpPr>
        <p:spPr>
          <a:xfrm flipV="1">
            <a:off x="4194811" y="4220624"/>
            <a:ext cx="1791233" cy="667617"/>
          </a:xfrm>
          <a:prstGeom prst="bentConnector3">
            <a:avLst>
              <a:gd name="adj1" fmla="val 72521"/>
            </a:avLst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639413" y="906003"/>
            <a:ext cx="7455715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82C47"/>
                </a:solidFill>
              </a:rPr>
              <a:t>create intermediate </a:t>
            </a:r>
            <a:r>
              <a:rPr lang="en-US" altLang="zh-CN" sz="3200" dirty="0">
                <a:solidFill>
                  <a:srgbClr val="FF0000"/>
                </a:solidFill>
              </a:rPr>
              <a:t>table_1</a:t>
            </a:r>
            <a:endParaRPr lang="en-US" altLang="zh-CN" sz="3200" b="1" spc="150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637" y="2096704"/>
            <a:ext cx="4595975" cy="4277856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5020235" y="3021108"/>
            <a:ext cx="7772399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holding the attributes in “</a:t>
            </a:r>
            <a:r>
              <a:rPr lang="en-US" altLang="zh-CN" sz="2800" dirty="0" err="1">
                <a:solidFill>
                  <a:srgbClr val="FF0000"/>
                </a:solidFill>
              </a:rPr>
              <a:t>rawdata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  <a:endParaRPr lang="en-US" altLang="zh-CN" sz="2800" dirty="0">
              <a:solidFill>
                <a:srgbClr val="282C47"/>
              </a:solidFill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1225247" y="5951997"/>
            <a:ext cx="3947389" cy="10556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82C47"/>
                </a:solidFill>
              </a:rPr>
              <a:t>Step8_Website_database.sql</a:t>
            </a:r>
            <a:endParaRPr lang="en-US" altLang="zh-CN" sz="1800" dirty="0">
              <a:solidFill>
                <a:srgbClr val="282C47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745" y="2764137"/>
            <a:ext cx="8756139" cy="3033023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639413" y="906003"/>
            <a:ext cx="9723787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82C47"/>
                </a:solidFill>
              </a:rPr>
              <a:t>Inner join &amp; create intermediate </a:t>
            </a:r>
            <a:r>
              <a:rPr lang="en-US" altLang="zh-CN" sz="3200" dirty="0">
                <a:solidFill>
                  <a:srgbClr val="FF0000"/>
                </a:solidFill>
              </a:rPr>
              <a:t>table_2</a:t>
            </a:r>
            <a:endParaRPr lang="en-US" altLang="zh-CN" sz="3200" b="1" spc="150" dirty="0">
              <a:solidFill>
                <a:srgbClr val="FF0000"/>
              </a:solidFill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6539870" y="2916693"/>
            <a:ext cx="5262284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holding the attributes in </a:t>
            </a:r>
            <a:endParaRPr lang="en-US" altLang="zh-CN" sz="2800" dirty="0">
              <a:solidFill>
                <a:srgbClr val="282C47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1.“</a:t>
            </a:r>
            <a:r>
              <a:rPr lang="en-US" altLang="zh-CN" sz="2800" dirty="0">
                <a:solidFill>
                  <a:srgbClr val="FF0000"/>
                </a:solidFill>
              </a:rPr>
              <a:t>rawdata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  <a:endParaRPr lang="en-US" altLang="zh-CN" sz="2800" dirty="0">
              <a:solidFill>
                <a:srgbClr val="282C47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2.“</a:t>
            </a:r>
            <a:r>
              <a:rPr lang="en-US" altLang="zh-CN" sz="2800" dirty="0">
                <a:solidFill>
                  <a:srgbClr val="FF0000"/>
                </a:solidFill>
              </a:rPr>
              <a:t>structure_kind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  <a:endParaRPr lang="en-US" altLang="zh-CN" sz="2800" dirty="0">
              <a:solidFill>
                <a:srgbClr val="282C47"/>
              </a:solidFill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1180425" y="5604058"/>
            <a:ext cx="3947389" cy="10556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82C47"/>
                </a:solidFill>
              </a:rPr>
              <a:t>Step8_Website_database.sql</a:t>
            </a:r>
            <a:endParaRPr lang="en-US" altLang="zh-CN" sz="1800" dirty="0">
              <a:solidFill>
                <a:srgbClr val="282C47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977" y="2926594"/>
            <a:ext cx="8824725" cy="3208298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495977" y="943301"/>
            <a:ext cx="10575434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Inner join &amp; create target table </a:t>
            </a:r>
            <a:r>
              <a:rPr lang="en-US" altLang="zh-CN" sz="2800" dirty="0" err="1">
                <a:solidFill>
                  <a:srgbClr val="FF0000"/>
                </a:solidFill>
              </a:rPr>
              <a:t>webstite_database</a:t>
            </a:r>
            <a:endParaRPr lang="en-US" altLang="zh-CN" sz="2800" b="1" spc="150" dirty="0">
              <a:solidFill>
                <a:srgbClr val="FF0000"/>
              </a:solidFill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5886892" y="2335425"/>
            <a:ext cx="5262284" cy="24517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holding the attributes in </a:t>
            </a:r>
            <a:endParaRPr lang="en-US" altLang="zh-CN" sz="2800" dirty="0">
              <a:solidFill>
                <a:srgbClr val="282C47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1.“</a:t>
            </a:r>
            <a:r>
              <a:rPr lang="en-US" altLang="zh-CN" sz="2800" dirty="0">
                <a:solidFill>
                  <a:srgbClr val="FF0000"/>
                </a:solidFill>
              </a:rPr>
              <a:t>rawdata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  <a:endParaRPr lang="en-US" altLang="zh-CN" sz="2800" dirty="0">
              <a:solidFill>
                <a:srgbClr val="282C47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2.“</a:t>
            </a:r>
            <a:r>
              <a:rPr lang="en-US" altLang="zh-CN" sz="2800" dirty="0">
                <a:solidFill>
                  <a:srgbClr val="FF0000"/>
                </a:solidFill>
              </a:rPr>
              <a:t>structure_kind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  <a:endParaRPr lang="en-US" altLang="zh-CN" sz="2800" dirty="0">
              <a:solidFill>
                <a:srgbClr val="282C47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3.“</a:t>
            </a:r>
            <a:r>
              <a:rPr lang="en-US" altLang="zh-CN" sz="2800" dirty="0">
                <a:solidFill>
                  <a:srgbClr val="FF0000"/>
                </a:solidFill>
              </a:rPr>
              <a:t>structure_type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  <a:endParaRPr lang="en-US" altLang="zh-CN" sz="2800" dirty="0">
              <a:solidFill>
                <a:srgbClr val="282C47"/>
              </a:solidFill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897603" y="5791421"/>
            <a:ext cx="3947389" cy="10556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82C47"/>
                </a:solidFill>
              </a:rPr>
              <a:t>Step8_Website_database.sql</a:t>
            </a:r>
            <a:endParaRPr lang="en-US" altLang="zh-CN" sz="1800" dirty="0">
              <a:solidFill>
                <a:srgbClr val="282C47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4. </a:t>
            </a:r>
            <a:r>
              <a:rPr lang="en-US" altLang="zh-CN" sz="2800" dirty="0"/>
              <a:t>Performance evaluation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Creating Indexes and small tables</a:t>
            </a:r>
            <a:endParaRPr lang="en-US" altLang="zh-CN" dirty="0"/>
          </a:p>
          <a:p>
            <a:pPr rtl="0"/>
            <a:r>
              <a:rPr lang="en-US" altLang="zh-CN" dirty="0"/>
              <a:t>PCC Algorithm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1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4.1 Creating Indexes and</a:t>
            </a:r>
            <a:r>
              <a:rPr lang="zh-CN" altLang="en-US" dirty="0"/>
              <a:t> </a:t>
            </a:r>
            <a:r>
              <a:rPr lang="en-US" altLang="zh-CN" dirty="0"/>
              <a:t>small tables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/>
          <p:cNvSpPr txBox="1"/>
          <p:nvPr/>
        </p:nvSpPr>
        <p:spPr>
          <a:xfrm>
            <a:off x="4417933" y="2217990"/>
            <a:ext cx="8014447" cy="2968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>
                <a:solidFill>
                  <a:srgbClr val="292C48"/>
                </a:solidFill>
              </a:rPr>
              <a:t>a small table “</a:t>
            </a:r>
            <a:r>
              <a:rPr lang="en-US" altLang="zh-CN" dirty="0" err="1">
                <a:solidFill>
                  <a:srgbClr val="FF0000"/>
                </a:solidFill>
              </a:rPr>
              <a:t>website_database</a:t>
            </a:r>
            <a:r>
              <a:rPr lang="en-US" altLang="zh-CN" dirty="0">
                <a:solidFill>
                  <a:srgbClr val="292C48"/>
                </a:solidFill>
              </a:rPr>
              <a:t>” is created.</a:t>
            </a:r>
            <a:endParaRPr lang="en-US" altLang="zh-CN" dirty="0">
              <a:solidFill>
                <a:srgbClr val="292C48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some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indexes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are added to this table.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1333" y="2780376"/>
            <a:ext cx="3896600" cy="2301500"/>
          </a:xfrm>
          <a:prstGeom prst="rect">
            <a:avLst/>
          </a:prstGeom>
        </p:spPr>
      </p:pic>
      <p:sp>
        <p:nvSpPr>
          <p:cNvPr id="8" name="标题 2"/>
          <p:cNvSpPr txBox="1"/>
          <p:nvPr/>
        </p:nvSpPr>
        <p:spPr>
          <a:xfrm>
            <a:off x="367851" y="1110752"/>
            <a:ext cx="9779114" cy="14323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92C48"/>
                </a:solidFill>
              </a:rPr>
              <a:t>To improve the searching speed of the website:</a:t>
            </a:r>
            <a:endParaRPr lang="en-US" altLang="zh-CN" sz="2800" dirty="0">
              <a:solidFill>
                <a:srgbClr val="292C48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4.1 Creating Indexes and</a:t>
            </a:r>
            <a:r>
              <a:rPr lang="zh-CN" altLang="en-US" dirty="0"/>
              <a:t> </a:t>
            </a:r>
            <a:r>
              <a:rPr lang="en-US" altLang="zh-CN" dirty="0"/>
              <a:t>small tables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Searching speed test: (test in MySQL)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489908" y="2225592"/>
            <a:ext cx="1788160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Test script: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489908" y="4489482"/>
            <a:ext cx="145734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320" y="3013119"/>
            <a:ext cx="9454042" cy="91599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13" y="5314619"/>
            <a:ext cx="11162228" cy="560371"/>
          </a:xfrm>
          <a:prstGeom prst="rect">
            <a:avLst/>
          </a:prstGeom>
        </p:spPr>
      </p:pic>
      <p:sp>
        <p:nvSpPr>
          <p:cNvPr id="14" name="矩形: 圆角 13"/>
          <p:cNvSpPr/>
          <p:nvPr/>
        </p:nvSpPr>
        <p:spPr>
          <a:xfrm>
            <a:off x="10472851" y="5626198"/>
            <a:ext cx="1328790" cy="18655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/>
          <p:cNvSpPr/>
          <p:nvPr/>
        </p:nvSpPr>
        <p:spPr>
          <a:xfrm>
            <a:off x="10472850" y="5353740"/>
            <a:ext cx="1328789" cy="21336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468784" y="1352792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292C48"/>
                </a:solidFill>
              </a:rPr>
              <a:t>1.2 Working Environment:</a:t>
            </a:r>
            <a:endParaRPr lang="en-US" altLang="zh-CN" dirty="0">
              <a:solidFill>
                <a:srgbClr val="292C48"/>
              </a:solidFill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830809" y="1657542"/>
            <a:ext cx="10521646" cy="23864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zh-CN" dirty="0">
                <a:solidFill>
                  <a:srgbClr val="292C48"/>
                </a:solidFill>
              </a:rPr>
              <a:t>DB system: </a:t>
            </a:r>
            <a:endParaRPr lang="en-US" altLang="zh-CN" dirty="0">
              <a:solidFill>
                <a:srgbClr val="292C48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MySQL 8.0 + MySQL Workbench 8.0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835177" y="3565269"/>
            <a:ext cx="10521646" cy="26911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2) Website</a:t>
            </a:r>
            <a:endParaRPr lang="en-US" altLang="zh-CN" dirty="0">
              <a:solidFill>
                <a:srgbClr val="292C48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website requires </a:t>
            </a: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environment: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 &gt;= 3.7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flask 1.1.2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 lvl="2">
              <a:lnSpc>
                <a:spcPct val="150000"/>
              </a:lnSpc>
            </a:pP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pymysql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0.9.3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7"/>
            <a:ext cx="479503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Using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921332" y="1185187"/>
            <a:ext cx="4561905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Without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413" y="1821209"/>
            <a:ext cx="4370933" cy="503679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759" y="2189751"/>
            <a:ext cx="4893390" cy="2149853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graphicFrame>
        <p:nvGraphicFramePr>
          <p:cNvPr id="5" name="图表 4"/>
          <p:cNvGraphicFramePr/>
          <p:nvPr/>
        </p:nvGraphicFramePr>
        <p:xfrm>
          <a:off x="648149" y="1402774"/>
          <a:ext cx="10895701" cy="4735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7"/>
            <a:ext cx="479503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Using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951518" y="1185187"/>
            <a:ext cx="4156364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 (for 1% of the data)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8747" y="2984685"/>
            <a:ext cx="4561905" cy="43809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13" y="1821209"/>
            <a:ext cx="4370933" cy="5036791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7"/>
            <a:ext cx="479503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Without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951518" y="1185187"/>
            <a:ext cx="4156364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 (for all of the data)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8149" y="2432276"/>
            <a:ext cx="4893390" cy="214985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232" y="3309085"/>
            <a:ext cx="5247619" cy="219048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0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132730" y="1775149"/>
            <a:ext cx="9090212" cy="1362635"/>
          </a:xfrm>
        </p:spPr>
        <p:txBody>
          <a:bodyPr rtlCol="0"/>
          <a:lstStyle/>
          <a:p>
            <a:r>
              <a:rPr lang="en-US" altLang="zh-CN" sz="3200" dirty="0"/>
              <a:t>5. </a:t>
            </a:r>
            <a:r>
              <a:rPr lang="en-US" altLang="zh-CN" sz="2800" dirty="0"/>
              <a:t>Work assignments &amp; distribution</a:t>
            </a: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References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6"/>
            <a:ext cx="10904438" cy="50327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292C48"/>
                </a:solidFill>
              </a:rPr>
              <a:t>Pictures:</a:t>
            </a:r>
            <a:endParaRPr lang="en-US" altLang="zh-CN" sz="1400" dirty="0">
              <a:solidFill>
                <a:srgbClr val="292C48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000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ArtStation</a:t>
            </a:r>
            <a:r>
              <a:rPr lang="en-US" altLang="zh-CN" sz="1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- Battlefield V: Rotterdam, Darko </a:t>
            </a:r>
            <a:r>
              <a:rPr lang="en-US" altLang="zh-CN" sz="1000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Pracic</a:t>
            </a:r>
            <a:r>
              <a:rPr lang="en-US" altLang="zh-CN" sz="1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| Battlefield, Rotterdam, Terrain. Retrieved from https://www.google.com.hk/url?sa=i&amp;url=https%3A%2F%2Fwww.pinterest.com%2Fpin%2F381046818470004498%2F&amp;psig=AOvVaw3t9oF_-TVJCYbPW0Zg8JXd&amp;ust=1607241921651000&amp;source=images&amp;cd=vfe&amp;ved=0CA0QjhxqFwoTCKD6j--wtu0CFQAAAAAdAAAAABAD</a:t>
            </a:r>
            <a:endParaRPr lang="en-US" altLang="zh-CN" sz="1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2. Objectives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r>
              <a:rPr lang="en-US" altLang="zh-CN" dirty="0"/>
              <a:t>Database design</a:t>
            </a:r>
            <a:endParaRPr lang="en-US" altLang="zh-CN" dirty="0"/>
          </a:p>
          <a:p>
            <a:pPr rtl="0"/>
            <a:r>
              <a:rPr lang="en-US" altLang="zh-CN" dirty="0"/>
              <a:t>Question 1 &amp; 2</a:t>
            </a:r>
            <a:endParaRPr lang="en-US" altLang="zh-CN" dirty="0"/>
          </a:p>
          <a:p>
            <a:pPr rtl="0"/>
            <a:r>
              <a:rPr lang="en-US" altLang="zh-CN" dirty="0"/>
              <a:t>Further questions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1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2.1 Database design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  <a:endParaRPr lang="en-US" altLang="zh-CN" dirty="0"/>
          </a:p>
        </p:txBody>
      </p:sp>
      <p:sp>
        <p:nvSpPr>
          <p:cNvPr id="4" name="标题 2"/>
          <p:cNvSpPr txBox="1"/>
          <p:nvPr/>
        </p:nvSpPr>
        <p:spPr>
          <a:xfrm>
            <a:off x="549767" y="1558569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program mainly divided the raw data into two tables: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/>
          <p:cNvSpPr txBox="1"/>
          <p:nvPr/>
        </p:nvSpPr>
        <p:spPr>
          <a:xfrm>
            <a:off x="1147710" y="2929731"/>
            <a:ext cx="8271506" cy="18704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bridge_structure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bridges’ structure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bridge_condtion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bridges’ conditions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830809" y="4800162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which </a:t>
            </a:r>
            <a:r>
              <a:rPr lang="en-US" altLang="zh-CN" dirty="0">
                <a:solidFill>
                  <a:srgbClr val="292C48"/>
                </a:solidFill>
              </a:rPr>
              <a:t>were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connected with a bridge table: “</a:t>
            </a:r>
            <a:r>
              <a:rPr lang="en-US" altLang="zh-CN" sz="2400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record_type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4234" y="1292422"/>
            <a:ext cx="5560848" cy="5546994"/>
          </a:xfrm>
          <a:prstGeom prst="rect">
            <a:avLst/>
          </a:prstGeom>
        </p:spPr>
      </p:pic>
      <p:sp>
        <p:nvSpPr>
          <p:cNvPr id="9" name="标题 2"/>
          <p:cNvSpPr txBox="1"/>
          <p:nvPr/>
        </p:nvSpPr>
        <p:spPr>
          <a:xfrm>
            <a:off x="834922" y="5841433"/>
            <a:ext cx="2908933" cy="5020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292C48"/>
                </a:solidFill>
              </a:rPr>
              <a:t>“</a:t>
            </a:r>
            <a:r>
              <a:rPr lang="en-US" altLang="zh-CN" dirty="0" err="1">
                <a:solidFill>
                  <a:srgbClr val="292C48"/>
                </a:solidFill>
              </a:rPr>
              <a:t>record_type</a:t>
            </a:r>
            <a:r>
              <a:rPr lang="en-US" altLang="zh-CN" sz="2000" dirty="0">
                <a:solidFill>
                  <a:srgbClr val="292C48"/>
                </a:solidFill>
              </a:rPr>
              <a:t>”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18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/>
          <p:cNvSpPr txBox="1"/>
          <p:nvPr/>
        </p:nvSpPr>
        <p:spPr>
          <a:xfrm>
            <a:off x="8615082" y="5343145"/>
            <a:ext cx="4388109" cy="9965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bridge_condtion</a:t>
            </a:r>
            <a:r>
              <a:rPr lang="zh-CN" altLang="en-US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125506" y="1862992"/>
            <a:ext cx="3482445" cy="9935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bridge_structure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 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3473276" y="1273838"/>
            <a:ext cx="2070847" cy="357606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/>
        </p:nvSpPr>
        <p:spPr>
          <a:xfrm>
            <a:off x="3428454" y="5364842"/>
            <a:ext cx="2070847" cy="83371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/>
          <p:cNvSpPr/>
          <p:nvPr/>
        </p:nvSpPr>
        <p:spPr>
          <a:xfrm>
            <a:off x="6580777" y="4715434"/>
            <a:ext cx="1980515" cy="211567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最小和静音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{AB123DDD-47A0-4CC9-A8D3-63569BCA349A}tf89826194_win32</Template>
  <TotalTime>0</TotalTime>
  <Words>5912</Words>
  <Application>WPS 演示</Application>
  <PresentationFormat>宽屏</PresentationFormat>
  <Paragraphs>457</Paragraphs>
  <Slides>55</Slides>
  <Notes>58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65" baseType="lpstr">
      <vt:lpstr>Arial</vt:lpstr>
      <vt:lpstr>宋体</vt:lpstr>
      <vt:lpstr>Wingdings</vt:lpstr>
      <vt:lpstr>Microsoft YaHei UI</vt:lpstr>
      <vt:lpstr>微软雅黑</vt:lpstr>
      <vt:lpstr>Arial Unicode MS</vt:lpstr>
      <vt:lpstr>Google Sans</vt:lpstr>
      <vt:lpstr>Segoe Print</vt:lpstr>
      <vt:lpstr>Meiryo UI</vt:lpstr>
      <vt:lpstr>最小和静音</vt:lpstr>
      <vt:lpstr>ERG3010 PROJEKT</vt:lpstr>
      <vt:lpstr>CONTENT</vt:lpstr>
      <vt:lpstr>1. Project Background </vt:lpstr>
      <vt:lpstr>1. Project Background</vt:lpstr>
      <vt:lpstr>1. Project Background</vt:lpstr>
      <vt:lpstr>2. Objectives </vt:lpstr>
      <vt:lpstr>2.1 Database design  </vt:lpstr>
      <vt:lpstr>2.1 Database Design</vt:lpstr>
      <vt:lpstr>2.1 Database Design</vt:lpstr>
      <vt:lpstr>2.1 Database Design</vt:lpstr>
      <vt:lpstr>2.1 Database Design</vt:lpstr>
      <vt:lpstr>2.1 Database Design</vt:lpstr>
      <vt:lpstr>2.1 Database Design</vt:lpstr>
      <vt:lpstr>PowerPoint 演示文稿</vt:lpstr>
      <vt:lpstr>2.2 Question 1  </vt:lpstr>
      <vt:lpstr>2.2 Question 1： To get the year for every state in US when the largest number of bridges were built in that state.</vt:lpstr>
      <vt:lpstr>2.2 Question 1 Results</vt:lpstr>
      <vt:lpstr>2.3 Question 2  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2.4 Further questions  </vt:lpstr>
      <vt:lpstr>2.4.1 How does design load change over time?   </vt:lpstr>
      <vt:lpstr>2.4.1 How Does Design Load Change over Time?</vt:lpstr>
      <vt:lpstr>2.4.2 How Does Structure Kind Change over Time?</vt:lpstr>
      <vt:lpstr>2.4.2 How Does Structure Kind Change over Time?</vt:lpstr>
      <vt:lpstr>2.4.2 How Does Structure Type Change over Time?</vt:lpstr>
      <vt:lpstr>2.4.3 Is design load correlated with structure type 	  and design type?</vt:lpstr>
      <vt:lpstr>2.4.3.a design load vs structure type</vt:lpstr>
      <vt:lpstr>2.4.3.b design load vs design type</vt:lpstr>
      <vt:lpstr>3. Further work </vt:lpstr>
      <vt:lpstr>3. Website</vt:lpstr>
      <vt:lpstr>3. Website</vt:lpstr>
      <vt:lpstr>3. Website</vt:lpstr>
      <vt:lpstr>3. Website</vt:lpstr>
      <vt:lpstr>3. Website</vt:lpstr>
      <vt:lpstr>3. Website</vt:lpstr>
      <vt:lpstr>3. Website</vt:lpstr>
      <vt:lpstr>3. Website</vt:lpstr>
      <vt:lpstr>4. Performance evaluation </vt:lpstr>
      <vt:lpstr>4.1 Creating Indexes and small tables</vt:lpstr>
      <vt:lpstr>4.1 Creating Indexes and small tables</vt:lpstr>
      <vt:lpstr>4.2 PCC Algorithm</vt:lpstr>
      <vt:lpstr>4.2 PCC Algorithm</vt:lpstr>
      <vt:lpstr>4.2 PCC Algorithm</vt:lpstr>
      <vt:lpstr>4.2 PCC Algorithm</vt:lpstr>
      <vt:lpstr>5. Work assignments &amp; distribution 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ERG3010 PROJEKT</dc:title>
  <dc:creator>吴 畏</dc:creator>
  <cp:lastModifiedBy>Colombia 张诗琪</cp:lastModifiedBy>
  <cp:revision>75</cp:revision>
  <dcterms:created xsi:type="dcterms:W3CDTF">2020-11-27T18:19:00Z</dcterms:created>
  <dcterms:modified xsi:type="dcterms:W3CDTF">2020-12-05T10:33:26Z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2052-11.1.0.9985</vt:lpwstr>
  </property>
</Properties>
</file>